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15"/>
  </p:notesMasterIdLst>
  <p:sldIdLst>
    <p:sldId id="257" r:id="rId2"/>
    <p:sldId id="258" r:id="rId3"/>
    <p:sldId id="259" r:id="rId4"/>
    <p:sldId id="260" r:id="rId5"/>
    <p:sldId id="261" r:id="rId6"/>
    <p:sldId id="262" r:id="rId7"/>
    <p:sldId id="264" r:id="rId8"/>
    <p:sldId id="265" r:id="rId9"/>
    <p:sldId id="270" r:id="rId10"/>
    <p:sldId id="266" r:id="rId11"/>
    <p:sldId id="268" r:id="rId12"/>
    <p:sldId id="269" r:id="rId13"/>
    <p:sldId id="271" r:id="rId14"/>
  </p:sldIdLst>
  <p:sldSz cx="12193588" cy="6858000"/>
  <p:notesSz cx="7102475" cy="10234613"/>
  <p:defaultTextStyle>
    <a:defPPr>
      <a:defRPr lang="en-GB"/>
    </a:defPPr>
    <a:lvl1pPr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Calibri" panose="020F0502020204030204" pitchFamily="34" charset="0"/>
        <a:ea typeface="+mn-ea"/>
        <a:cs typeface="+mn-cs"/>
      </a:defRPr>
    </a:lvl1pPr>
    <a:lvl2pPr marL="742950" indent="-285750"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Calibri" panose="020F0502020204030204" pitchFamily="34" charset="0"/>
        <a:ea typeface="+mn-ea"/>
        <a:cs typeface="+mn-cs"/>
      </a:defRPr>
    </a:lvl2pPr>
    <a:lvl3pPr marL="1143000" indent="-228600"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Calibri" panose="020F0502020204030204" pitchFamily="34" charset="0"/>
        <a:ea typeface="+mn-ea"/>
        <a:cs typeface="+mn-cs"/>
      </a:defRPr>
    </a:lvl3pPr>
    <a:lvl4pPr marL="1600200" indent="-228600"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Calibri" panose="020F0502020204030204" pitchFamily="34" charset="0"/>
        <a:ea typeface="+mn-ea"/>
        <a:cs typeface="+mn-cs"/>
      </a:defRPr>
    </a:lvl4pPr>
    <a:lvl5pPr marL="2057400" indent="-228600" algn="l" defTabSz="457200" rtl="0" fontAlgn="base">
      <a:spcBef>
        <a:spcPct val="0"/>
      </a:spcBef>
      <a:spcAft>
        <a:spcPct val="0"/>
      </a:spcAft>
      <a:buClr>
        <a:srgbClr val="000000"/>
      </a:buClr>
      <a:buSzPct val="100000"/>
      <a:buFont typeface="Times New Roman" panose="02020603050405020304" pitchFamily="18" charset="0"/>
      <a:defRPr kern="1200">
        <a:solidFill>
          <a:schemeClr val="bg1"/>
        </a:solidFill>
        <a:latin typeface="Calibri" panose="020F0502020204030204" pitchFamily="34" charset="0"/>
        <a:ea typeface="+mn-ea"/>
        <a:cs typeface="+mn-cs"/>
      </a:defRPr>
    </a:lvl5pPr>
    <a:lvl6pPr marL="2286000" algn="l" defTabSz="914400" rtl="0" eaLnBrk="1" latinLnBrk="0" hangingPunct="1">
      <a:defRPr kern="1200">
        <a:solidFill>
          <a:schemeClr val="bg1"/>
        </a:solidFill>
        <a:latin typeface="Calibri" panose="020F0502020204030204" pitchFamily="34" charset="0"/>
        <a:ea typeface="+mn-ea"/>
        <a:cs typeface="+mn-cs"/>
      </a:defRPr>
    </a:lvl6pPr>
    <a:lvl7pPr marL="2743200" algn="l" defTabSz="914400" rtl="0" eaLnBrk="1" latinLnBrk="0" hangingPunct="1">
      <a:defRPr kern="1200">
        <a:solidFill>
          <a:schemeClr val="bg1"/>
        </a:solidFill>
        <a:latin typeface="Calibri" panose="020F0502020204030204" pitchFamily="34" charset="0"/>
        <a:ea typeface="+mn-ea"/>
        <a:cs typeface="+mn-cs"/>
      </a:defRPr>
    </a:lvl7pPr>
    <a:lvl8pPr marL="3200400" algn="l" defTabSz="914400" rtl="0" eaLnBrk="1" latinLnBrk="0" hangingPunct="1">
      <a:defRPr kern="1200">
        <a:solidFill>
          <a:schemeClr val="bg1"/>
        </a:solidFill>
        <a:latin typeface="Calibri" panose="020F0502020204030204" pitchFamily="34" charset="0"/>
        <a:ea typeface="+mn-ea"/>
        <a:cs typeface="+mn-cs"/>
      </a:defRPr>
    </a:lvl8pPr>
    <a:lvl9pPr marL="3657600" algn="l" defTabSz="914400" rtl="0" eaLnBrk="1" latinLnBrk="0" hangingPunct="1">
      <a:defRPr kern="1200">
        <a:solidFill>
          <a:schemeClr val="bg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3" autoAdjust="0"/>
    <p:restoredTop sz="81584" autoAdjust="0"/>
  </p:normalViewPr>
  <p:slideViewPr>
    <p:cSldViewPr>
      <p:cViewPr varScale="1">
        <p:scale>
          <a:sx n="75" d="100"/>
          <a:sy n="75" d="100"/>
        </p:scale>
        <p:origin x="336" y="60"/>
      </p:cViewPr>
      <p:guideLst>
        <p:guide orient="horz" pos="2160"/>
        <p:guide pos="288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image" Target="../media/image3.emf"/><Relationship Id="rId4" Type="http://schemas.openxmlformats.org/officeDocument/2006/relationships/image" Target="../media/image6.emf"/></Relationships>
</file>

<file path=ppt/media/image1.png>
</file>

<file path=ppt/media/image10.PNG>
</file>

<file path=ppt/media/image11.PNG>
</file>

<file path=ppt/media/image12.png>
</file>

<file path=ppt/media/image13.png>
</file>

<file path=ppt/media/image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48682" name="Rectangle 1"/>
          <p:cNvSpPr>
            <a:spLocks noGrp="1" noRot="1" noChangeAspect="1" noChangeArrowheads="1"/>
          </p:cNvSpPr>
          <p:nvPr>
            <p:ph type="sldImg"/>
          </p:nvPr>
        </p:nvSpPr>
        <p:spPr bwMode="auto">
          <a:xfrm>
            <a:off x="0" y="777875"/>
            <a:ext cx="0" cy="0"/>
          </a:xfrm>
          <a:prstGeom prst="rect">
            <a:avLst/>
          </a:prstGeom>
          <a:noFill/>
          <a:ln>
            <a:noFill/>
          </a:ln>
          <a:effectLst/>
        </p:spPr>
      </p:sp>
      <p:sp>
        <p:nvSpPr>
          <p:cNvPr id="1048683" name="Rectangle 2"/>
          <p:cNvSpPr>
            <a:spLocks noGrp="1" noChangeArrowheads="1"/>
          </p:cNvSpPr>
          <p:nvPr>
            <p:ph type="body"/>
          </p:nvPr>
        </p:nvSpPr>
        <p:spPr bwMode="auto">
          <a:xfrm>
            <a:off x="709613" y="4860925"/>
            <a:ext cx="5680075" cy="4603750"/>
          </a:xfrm>
          <a:prstGeom prst="rect">
            <a:avLst/>
          </a:prstGeom>
          <a:noFill/>
          <a:ln>
            <a:noFill/>
          </a:ln>
          <a:effectLst/>
        </p:spPr>
        <p:txBody>
          <a:bodyPr vert="horz" wrap="square" lIns="0" tIns="0" rIns="0" bIns="0" numCol="1" anchor="t" anchorCtr="0" compatLnSpc="1">
            <a:prstTxWarp prst="textNoShape">
              <a:avLst/>
            </a:prstTxWarp>
          </a:bodyPr>
          <a:lstStyle/>
          <a:p>
            <a:pPr lvl="0"/>
            <a:endParaRPr 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48589" name="Rectangle 1"/>
          <p:cNvSpPr txBox="1">
            <a:spLocks noGrp="1" noRot="1" noChangeAspect="1" noChangeArrowheads="1"/>
          </p:cNvSpPr>
          <p:nvPr>
            <p:ph type="sldImg"/>
          </p:nvPr>
        </p:nvSpPr>
        <p:spPr bwMode="auto">
          <a:xfrm>
            <a:off x="139700" y="777875"/>
            <a:ext cx="6821488" cy="3836988"/>
          </a:xfrm>
          <a:prstGeom prst="rect">
            <a:avLst/>
          </a:prstGeom>
          <a:solidFill>
            <a:srgbClr val="FFFFFF"/>
          </a:solidFill>
          <a:ln>
            <a:solidFill>
              <a:srgbClr val="000000"/>
            </a:solidFill>
            <a:miter lim="800000"/>
            <a:headEnd/>
            <a:tailEnd/>
          </a:ln>
        </p:spPr>
      </p:sp>
      <p:sp>
        <p:nvSpPr>
          <p:cNvPr id="1048590" name="Rectangle 2"/>
          <p:cNvSpPr txBox="1">
            <a:spLocks noGrp="1" noChangeArrowheads="1"/>
          </p:cNvSpPr>
          <p:nvPr>
            <p:ph type="body" idx="1"/>
          </p:nvPr>
        </p:nvSpPr>
        <p:spPr bwMode="auto">
          <a:xfrm>
            <a:off x="709613" y="4860925"/>
            <a:ext cx="5681662" cy="4605338"/>
          </a:xfrm>
          <a:prstGeom prst="rect">
            <a:avLst/>
          </a:prstGeom>
          <a:noFill/>
        </p:spPr>
        <p:txBody>
          <a:bodyPr wrap="none" anchor="ct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Slide Image Placeholder 1"/>
          <p:cNvSpPr>
            <a:spLocks noGrp="1" noRot="1" noChangeAspect="1"/>
          </p:cNvSpPr>
          <p:nvPr>
            <p:ph type="sldImg"/>
          </p:nvPr>
        </p:nvSpPr>
        <p:spPr/>
      </p:sp>
      <p:sp>
        <p:nvSpPr>
          <p:cNvPr id="1048599"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pPr>
            <a:r>
              <a:rPr lang="en-IN" sz="1200" kern="1200" dirty="0">
                <a:solidFill>
                  <a:schemeClr val="tx1"/>
                </a:solidFill>
                <a:effectLst/>
                <a:latin typeface="+mn-lt"/>
                <a:ea typeface="+mn-ea"/>
                <a:cs typeface="+mn-cs"/>
              </a:rPr>
              <a:t>Hello everyone, before starting the explanation of the project and it’s objectives let’s first discuss something about energy audit. As we all know energy audit is need of industries in order to save unnecessary energy consumption and to know the exact requirement of industry, hence the proposed system is taking this development at next level by enhancing the term IoT (internet of things) for industrial remote energy parameter monitoring system. The main objective of energy audit is to identify the tentative consumption of energy in industry, and this feasibility study leading to implementation of an energy management program.</a:t>
            </a:r>
            <a:endParaRPr lang="en-US" sz="1200" kern="1200" dirty="0">
              <a:solidFill>
                <a:schemeClr val="tx1"/>
              </a:solidFill>
              <a:effectLst/>
              <a:latin typeface="+mn-lt"/>
              <a:ea typeface="+mn-ea"/>
              <a:cs typeface="+mn-cs"/>
            </a:endParaRPr>
          </a:p>
        </p:txBody>
      </p:sp>
      <p:sp>
        <p:nvSpPr>
          <p:cNvPr id="1048600" name="Slide Number Placeholder 3"/>
          <p:cNvSpPr>
            <a:spLocks noGrp="1"/>
          </p:cNvSpPr>
          <p:nvPr>
            <p:ph type="sldNum" sz="quarter" idx="10"/>
          </p:nvPr>
        </p:nvSpPr>
        <p:spPr/>
        <p:txBody>
          <a:bodyPr/>
          <a:lstStyle/>
          <a:p>
            <a:fld id="{FCBFE9B0-1671-4B18-A760-DD112FFB0FC0}" type="slidenum">
              <a:rPr lang="en-US" smtClean="0"/>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3" name="Slide Image Placeholder 1"/>
          <p:cNvSpPr>
            <a:spLocks noGrp="1" noRot="1" noChangeAspect="1"/>
          </p:cNvSpPr>
          <p:nvPr>
            <p:ph type="sldImg"/>
          </p:nvPr>
        </p:nvSpPr>
        <p:spPr/>
      </p:sp>
      <p:sp>
        <p:nvSpPr>
          <p:cNvPr id="1048604"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pPr>
            <a:r>
              <a:rPr lang="en-IN" sz="1200" kern="1200" dirty="0">
                <a:solidFill>
                  <a:schemeClr val="tx1"/>
                </a:solidFill>
                <a:effectLst/>
                <a:latin typeface="+mn-lt"/>
                <a:ea typeface="+mn-ea"/>
                <a:cs typeface="+mn-cs"/>
              </a:rPr>
              <a:t>Now next discussion is about remote monitoring system where </a:t>
            </a:r>
            <a:r>
              <a:rPr lang="en-US" sz="1200" kern="1200" dirty="0">
                <a:solidFill>
                  <a:schemeClr val="tx1"/>
                </a:solidFill>
                <a:effectLst/>
                <a:latin typeface="+mn-lt"/>
                <a:ea typeface="+mn-ea"/>
                <a:cs typeface="+mn-cs"/>
              </a:rPr>
              <a:t>remote monitoring of different industries sensors, machineries, energy or the power panels are the most demanding products and many organizations are working on it. Up till now we have seen only computers, mobiles and very few devices are connected to internet directly and Still many embedded system or the devices needs to redesign so that they can communicate with other world through internet and this is what we called as IoT the internet of things.</a:t>
            </a:r>
          </a:p>
        </p:txBody>
      </p:sp>
      <p:sp>
        <p:nvSpPr>
          <p:cNvPr id="1048605" name="Slide Number Placeholder 3"/>
          <p:cNvSpPr>
            <a:spLocks noGrp="1"/>
          </p:cNvSpPr>
          <p:nvPr>
            <p:ph type="sldNum" sz="quarter" idx="10"/>
          </p:nvPr>
        </p:nvSpPr>
        <p:spPr/>
        <p:txBody>
          <a:bodyPr/>
          <a:lstStyle/>
          <a:p>
            <a:fld id="{FCBFE9B0-1671-4B18-A760-DD112FFB0FC0}" type="slidenum">
              <a:rPr lang="en-US" smtClean="0"/>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8" name="Slide Image Placeholder 1"/>
          <p:cNvSpPr>
            <a:spLocks noGrp="1" noRot="1" noChangeAspect="1"/>
          </p:cNvSpPr>
          <p:nvPr>
            <p:ph type="sldImg"/>
          </p:nvPr>
        </p:nvSpPr>
        <p:spPr/>
      </p:sp>
      <p:sp>
        <p:nvSpPr>
          <p:cNvPr id="1048609"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pPr>
            <a:r>
              <a:rPr lang="en-US" sz="1200" kern="1200" dirty="0">
                <a:solidFill>
                  <a:schemeClr val="tx1"/>
                </a:solidFill>
                <a:effectLst/>
                <a:latin typeface="+mn-lt"/>
                <a:ea typeface="+mn-ea"/>
                <a:cs typeface="+mn-cs"/>
              </a:rPr>
              <a:t>Combining the above stated discussion the main objective of the system is to design a microcontroller based or IoT based internet enabled remote data acquisition system for energy parameter monitoring. Another objective is to develop a web service for interaction between web application and microcontroller / IoT device. Once this done system will be having centralized data gathering and management application. Which allow users to analyze the gathered data using graphical analysis tools. This is an initiative by </a:t>
            </a:r>
            <a:r>
              <a:rPr lang="en-US" sz="1200" b="1" kern="1200" dirty="0">
                <a:solidFill>
                  <a:schemeClr val="tx1"/>
                </a:solidFill>
                <a:effectLst/>
                <a:latin typeface="+mn-lt"/>
                <a:ea typeface="+mn-ea"/>
                <a:cs typeface="+mn-cs"/>
              </a:rPr>
              <a:t>ANV Infotech Pvt. Ltd. </a:t>
            </a:r>
            <a:r>
              <a:rPr lang="en-US" sz="1200" kern="1200" dirty="0">
                <a:solidFill>
                  <a:schemeClr val="tx1"/>
                </a:solidFill>
                <a:effectLst/>
                <a:latin typeface="+mn-lt"/>
                <a:ea typeface="+mn-ea"/>
                <a:cs typeface="+mn-cs"/>
              </a:rPr>
              <a:t>who are developing and manufacturing a IoT Based EMS for their clients and we are working as a interns for the company.</a:t>
            </a:r>
          </a:p>
        </p:txBody>
      </p:sp>
      <p:sp>
        <p:nvSpPr>
          <p:cNvPr id="1048610" name="Slide Number Placeholder 3"/>
          <p:cNvSpPr>
            <a:spLocks noGrp="1"/>
          </p:cNvSpPr>
          <p:nvPr>
            <p:ph type="sldNum" sz="quarter" idx="10"/>
          </p:nvPr>
        </p:nvSpPr>
        <p:spPr/>
        <p:txBody>
          <a:bodyPr/>
          <a:lstStyle/>
          <a:p>
            <a:fld id="{FCBFE9B0-1671-4B18-A760-DD112FFB0FC0}" type="slidenum">
              <a:rPr lang="en-US" smtClean="0"/>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Slide Image Placeholder 1"/>
          <p:cNvSpPr>
            <a:spLocks noGrp="1" noRot="1" noChangeAspect="1"/>
          </p:cNvSpPr>
          <p:nvPr>
            <p:ph type="sldImg"/>
          </p:nvPr>
        </p:nvSpPr>
        <p:spPr/>
      </p:sp>
      <p:sp>
        <p:nvSpPr>
          <p:cNvPr id="1048614"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pPr>
            <a:r>
              <a:rPr lang="en-US" sz="1200" kern="1200" dirty="0">
                <a:solidFill>
                  <a:schemeClr val="tx1"/>
                </a:solidFill>
                <a:effectLst/>
                <a:latin typeface="+mn-lt"/>
                <a:ea typeface="+mn-ea"/>
                <a:cs typeface="+mn-cs"/>
              </a:rPr>
              <a:t>Before going in details about the proposed system let’s first understand the standard metering and industrial smart meters. Above stated diagram show the typical implementation of the MSEB meter and these meters are only capable of showing incremental energy consumption by means of some digits only, but we can’t see exact load like voltage, current, power factor, etc. and not even the previous consumption details like daily usage, day time usage, night hours usage, etc. to solve this problem we have </a:t>
            </a:r>
            <a:r>
              <a:rPr lang="en-US" sz="1200" b="1" kern="1200" dirty="0">
                <a:solidFill>
                  <a:schemeClr val="tx1"/>
                </a:solidFill>
                <a:effectLst/>
                <a:latin typeface="+mn-lt"/>
                <a:ea typeface="+mn-ea"/>
                <a:cs typeface="+mn-cs"/>
              </a:rPr>
              <a:t>smart meter </a:t>
            </a:r>
            <a:r>
              <a:rPr lang="en-US" sz="1200" kern="1200" dirty="0">
                <a:solidFill>
                  <a:schemeClr val="tx1"/>
                </a:solidFill>
                <a:effectLst/>
                <a:latin typeface="+mn-lt"/>
                <a:ea typeface="+mn-ea"/>
                <a:cs typeface="+mn-cs"/>
              </a:rPr>
              <a:t>these meters are capable enough to show multiple parameter along with storing log of almost a month, but again this will raise a problem these meters can transmit this information to any other device and not this is feasible to note all reading manually periodically. So next we need to develop an IoT based device to read all the parameter from meter over MODBUS protocols and upload this information to IoT server so that using the web or mobile application user can see the energy parameter consumption graphically. Hence this is the exact scope of the work to develop the IoT based device, deploy IoT server and develop web application for data analysis.</a:t>
            </a:r>
          </a:p>
        </p:txBody>
      </p:sp>
      <p:sp>
        <p:nvSpPr>
          <p:cNvPr id="1048615" name="Slide Number Placeholder 3"/>
          <p:cNvSpPr>
            <a:spLocks noGrp="1"/>
          </p:cNvSpPr>
          <p:nvPr>
            <p:ph type="sldNum" sz="quarter" idx="10"/>
          </p:nvPr>
        </p:nvSpPr>
        <p:spPr/>
        <p:txBody>
          <a:bodyPr/>
          <a:lstStyle/>
          <a:p>
            <a:fld id="{FCBFE9B0-1671-4B18-A760-DD112FFB0FC0}" type="slidenum">
              <a:rPr lang="en-US" smtClean="0"/>
              <a:t>6</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32" name="Title 1"/>
          <p:cNvSpPr>
            <a:spLocks noGrp="1"/>
          </p:cNvSpPr>
          <p:nvPr>
            <p:ph type="ctrTitle"/>
          </p:nvPr>
        </p:nvSpPr>
        <p:spPr>
          <a:xfrm>
            <a:off x="1524199" y="1122363"/>
            <a:ext cx="9145191" cy="2387600"/>
          </a:xfrm>
        </p:spPr>
        <p:txBody>
          <a:bodyPr anchor="b"/>
          <a:lstStyle>
            <a:lvl1pPr algn="ctr">
              <a:defRPr sz="6000"/>
            </a:lvl1pPr>
          </a:lstStyle>
          <a:p>
            <a:r>
              <a:rPr lang="en-US"/>
              <a:t>Click to edit Master title style</a:t>
            </a:r>
            <a:endParaRPr lang="en-IN"/>
          </a:p>
        </p:txBody>
      </p:sp>
      <p:sp>
        <p:nvSpPr>
          <p:cNvPr id="1048633" name="Subtitle 2"/>
          <p:cNvSpPr>
            <a:spLocks noGrp="1"/>
          </p:cNvSpPr>
          <p:nvPr>
            <p:ph type="subTitle" idx="1"/>
          </p:nvPr>
        </p:nvSpPr>
        <p:spPr>
          <a:xfrm>
            <a:off x="1524199" y="3602038"/>
            <a:ext cx="9145191"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1048634" name="Date Placeholder 3"/>
          <p:cNvSpPr>
            <a:spLocks noGrp="1"/>
          </p:cNvSpPr>
          <p:nvPr>
            <p:ph type="dt" sz="half" idx="10"/>
          </p:nvPr>
        </p:nvSpPr>
        <p:spPr/>
        <p:txBody>
          <a:bodyPr/>
          <a:lstStyle/>
          <a:p>
            <a:fld id="{40A6D7D7-0DD6-41C0-8DC4-1CA340E13482}" type="datetime1">
              <a:rPr lang="en-US" smtClean="0"/>
              <a:t>08-Apr-20</a:t>
            </a:fld>
            <a:endParaRPr lang="en-US"/>
          </a:p>
        </p:txBody>
      </p:sp>
      <p:sp>
        <p:nvSpPr>
          <p:cNvPr id="1048635" name="Footer Placeholder 4"/>
          <p:cNvSpPr>
            <a:spLocks noGrp="1"/>
          </p:cNvSpPr>
          <p:nvPr>
            <p:ph type="ftr" sz="quarter" idx="11"/>
          </p:nvPr>
        </p:nvSpPr>
        <p:spPr/>
        <p:txBody>
          <a:bodyPr/>
          <a:lstStyle/>
          <a:p>
            <a:endParaRPr lang="en-US" dirty="0"/>
          </a:p>
        </p:txBody>
      </p:sp>
      <p:sp>
        <p:nvSpPr>
          <p:cNvPr id="1048636" name="Slide Number Placeholder 5"/>
          <p:cNvSpPr>
            <a:spLocks noGrp="1"/>
          </p:cNvSpPr>
          <p:nvPr>
            <p:ph type="sldNum" sz="quarter" idx="12"/>
          </p:nvPr>
        </p:nvSpPr>
        <p:spPr/>
        <p:txBody>
          <a:bodyPr/>
          <a:lstStyle/>
          <a:p>
            <a:fld id="{69F0206A-67FA-4F4E-8BE7-1E0AA709FA6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52" name="Title 1"/>
          <p:cNvSpPr>
            <a:spLocks noGrp="1"/>
          </p:cNvSpPr>
          <p:nvPr>
            <p:ph type="title"/>
          </p:nvPr>
        </p:nvSpPr>
        <p:spPr/>
        <p:txBody>
          <a:bodyPr/>
          <a:lstStyle/>
          <a:p>
            <a:r>
              <a:rPr lang="en-US"/>
              <a:t>Click to edit Master title style</a:t>
            </a:r>
            <a:endParaRPr lang="en-IN"/>
          </a:p>
        </p:txBody>
      </p:sp>
      <p:sp>
        <p:nvSpPr>
          <p:cNvPr id="104865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4" name="Date Placeholder 3"/>
          <p:cNvSpPr>
            <a:spLocks noGrp="1"/>
          </p:cNvSpPr>
          <p:nvPr>
            <p:ph type="dt" sz="half" idx="10"/>
          </p:nvPr>
        </p:nvSpPr>
        <p:spPr/>
        <p:txBody>
          <a:bodyPr/>
          <a:lstStyle/>
          <a:p>
            <a:fld id="{40A6D7D7-0DD6-41C0-8DC4-1CA340E13482}" type="datetime1">
              <a:rPr lang="en-US" smtClean="0"/>
              <a:t>08-Apr-20</a:t>
            </a:fld>
            <a:endParaRPr lang="en-US"/>
          </a:p>
        </p:txBody>
      </p:sp>
      <p:sp>
        <p:nvSpPr>
          <p:cNvPr id="1048655" name="Footer Placeholder 4"/>
          <p:cNvSpPr>
            <a:spLocks noGrp="1"/>
          </p:cNvSpPr>
          <p:nvPr>
            <p:ph type="ftr" sz="quarter" idx="11"/>
          </p:nvPr>
        </p:nvSpPr>
        <p:spPr/>
        <p:txBody>
          <a:bodyPr/>
          <a:lstStyle/>
          <a:p>
            <a:endParaRPr lang="en-US" dirty="0"/>
          </a:p>
        </p:txBody>
      </p:sp>
      <p:sp>
        <p:nvSpPr>
          <p:cNvPr id="1048656" name="Slide Number Placeholder 5"/>
          <p:cNvSpPr>
            <a:spLocks noGrp="1"/>
          </p:cNvSpPr>
          <p:nvPr>
            <p:ph type="sldNum" sz="quarter" idx="12"/>
          </p:nvPr>
        </p:nvSpPr>
        <p:spPr/>
        <p:txBody>
          <a:bodyPr/>
          <a:lstStyle/>
          <a:p>
            <a:fld id="{C5338C37-0CEE-4020-B199-048C0BFC8A8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41" name="Vertical Title 1"/>
          <p:cNvSpPr>
            <a:spLocks noGrp="1"/>
          </p:cNvSpPr>
          <p:nvPr>
            <p:ph type="title" orient="vert"/>
          </p:nvPr>
        </p:nvSpPr>
        <p:spPr>
          <a:xfrm>
            <a:off x="8726037" y="365125"/>
            <a:ext cx="2629242" cy="5811838"/>
          </a:xfrm>
        </p:spPr>
        <p:txBody>
          <a:bodyPr vert="eaVert"/>
          <a:lstStyle/>
          <a:p>
            <a:r>
              <a:rPr lang="en-US"/>
              <a:t>Click to edit Master title style</a:t>
            </a:r>
            <a:endParaRPr lang="en-IN"/>
          </a:p>
        </p:txBody>
      </p:sp>
      <p:sp>
        <p:nvSpPr>
          <p:cNvPr id="1048642" name="Vertical Text Placeholder 2"/>
          <p:cNvSpPr>
            <a:spLocks noGrp="1"/>
          </p:cNvSpPr>
          <p:nvPr>
            <p:ph type="body" orient="vert" idx="1"/>
          </p:nvPr>
        </p:nvSpPr>
        <p:spPr>
          <a:xfrm>
            <a:off x="838309" y="365125"/>
            <a:ext cx="7735307"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3" name="Date Placeholder 3"/>
          <p:cNvSpPr>
            <a:spLocks noGrp="1"/>
          </p:cNvSpPr>
          <p:nvPr>
            <p:ph type="dt" sz="half" idx="10"/>
          </p:nvPr>
        </p:nvSpPr>
        <p:spPr/>
        <p:txBody>
          <a:bodyPr/>
          <a:lstStyle/>
          <a:p>
            <a:fld id="{40A6D7D7-0DD6-41C0-8DC4-1CA340E13482}" type="datetime1">
              <a:rPr lang="en-US" smtClean="0"/>
              <a:t>08-Apr-20</a:t>
            </a:fld>
            <a:endParaRPr lang="en-US"/>
          </a:p>
        </p:txBody>
      </p:sp>
      <p:sp>
        <p:nvSpPr>
          <p:cNvPr id="1048644" name="Footer Placeholder 4"/>
          <p:cNvSpPr>
            <a:spLocks noGrp="1"/>
          </p:cNvSpPr>
          <p:nvPr>
            <p:ph type="ftr" sz="quarter" idx="11"/>
          </p:nvPr>
        </p:nvSpPr>
        <p:spPr/>
        <p:txBody>
          <a:bodyPr/>
          <a:lstStyle/>
          <a:p>
            <a:endParaRPr lang="en-US" dirty="0"/>
          </a:p>
        </p:txBody>
      </p:sp>
      <p:sp>
        <p:nvSpPr>
          <p:cNvPr id="1048645" name="Slide Number Placeholder 5"/>
          <p:cNvSpPr>
            <a:spLocks noGrp="1"/>
          </p:cNvSpPr>
          <p:nvPr>
            <p:ph type="sldNum" sz="quarter" idx="12"/>
          </p:nvPr>
        </p:nvSpPr>
        <p:spPr/>
        <p:txBody>
          <a:bodyPr/>
          <a:lstStyle/>
          <a:p>
            <a:fld id="{7C3E45DD-969D-4720-823F-3F695EF4E16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1" name="Title 1"/>
          <p:cNvSpPr>
            <a:spLocks noGrp="1"/>
          </p:cNvSpPr>
          <p:nvPr>
            <p:ph type="title"/>
          </p:nvPr>
        </p:nvSpPr>
        <p:spPr/>
        <p:txBody>
          <a:bodyPr/>
          <a:lstStyle/>
          <a:p>
            <a:r>
              <a:rPr lang="en-US"/>
              <a:t>Click to edit Master title style</a:t>
            </a:r>
            <a:endParaRPr lang="en-IN"/>
          </a:p>
        </p:txBody>
      </p:sp>
      <p:sp>
        <p:nvSpPr>
          <p:cNvPr id="1048592"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93" name="Date Placeholder 3"/>
          <p:cNvSpPr>
            <a:spLocks noGrp="1"/>
          </p:cNvSpPr>
          <p:nvPr>
            <p:ph type="dt" sz="half" idx="10"/>
          </p:nvPr>
        </p:nvSpPr>
        <p:spPr/>
        <p:txBody>
          <a:bodyPr/>
          <a:lstStyle/>
          <a:p>
            <a:fld id="{40A6D7D7-0DD6-41C0-8DC4-1CA340E13482}" type="datetime1">
              <a:rPr lang="en-US" smtClean="0"/>
              <a:t>08-Apr-20</a:t>
            </a:fld>
            <a:endParaRPr lang="en-US"/>
          </a:p>
        </p:txBody>
      </p:sp>
      <p:sp>
        <p:nvSpPr>
          <p:cNvPr id="1048594" name="Footer Placeholder 4"/>
          <p:cNvSpPr>
            <a:spLocks noGrp="1"/>
          </p:cNvSpPr>
          <p:nvPr>
            <p:ph type="ftr" sz="quarter" idx="11"/>
          </p:nvPr>
        </p:nvSpPr>
        <p:spPr/>
        <p:txBody>
          <a:bodyPr/>
          <a:lstStyle/>
          <a:p>
            <a:endParaRPr lang="en-US" dirty="0"/>
          </a:p>
        </p:txBody>
      </p:sp>
      <p:sp>
        <p:nvSpPr>
          <p:cNvPr id="1048595" name="Slide Number Placeholder 5"/>
          <p:cNvSpPr>
            <a:spLocks noGrp="1"/>
          </p:cNvSpPr>
          <p:nvPr>
            <p:ph type="sldNum" sz="quarter" idx="12"/>
          </p:nvPr>
        </p:nvSpPr>
        <p:spPr/>
        <p:txBody>
          <a:bodyPr/>
          <a:lstStyle/>
          <a:p>
            <a:fld id="{C84D818D-9E7A-46FB-B21F-FAAFCD38ADE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57" name="Title 1"/>
          <p:cNvSpPr>
            <a:spLocks noGrp="1"/>
          </p:cNvSpPr>
          <p:nvPr>
            <p:ph type="title"/>
          </p:nvPr>
        </p:nvSpPr>
        <p:spPr>
          <a:xfrm>
            <a:off x="831958" y="1709739"/>
            <a:ext cx="10516970" cy="2852737"/>
          </a:xfrm>
        </p:spPr>
        <p:txBody>
          <a:bodyPr anchor="b"/>
          <a:lstStyle>
            <a:lvl1pPr>
              <a:defRPr sz="6000"/>
            </a:lvl1pPr>
          </a:lstStyle>
          <a:p>
            <a:r>
              <a:rPr lang="en-US"/>
              <a:t>Click to edit Master title style</a:t>
            </a:r>
            <a:endParaRPr lang="en-IN"/>
          </a:p>
        </p:txBody>
      </p:sp>
      <p:sp>
        <p:nvSpPr>
          <p:cNvPr id="1048658" name="Text Placeholder 2"/>
          <p:cNvSpPr>
            <a:spLocks noGrp="1"/>
          </p:cNvSpPr>
          <p:nvPr>
            <p:ph type="body" idx="1"/>
          </p:nvPr>
        </p:nvSpPr>
        <p:spPr>
          <a:xfrm>
            <a:off x="831958" y="4589464"/>
            <a:ext cx="1051697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659" name="Date Placeholder 3"/>
          <p:cNvSpPr>
            <a:spLocks noGrp="1"/>
          </p:cNvSpPr>
          <p:nvPr>
            <p:ph type="dt" sz="half" idx="10"/>
          </p:nvPr>
        </p:nvSpPr>
        <p:spPr/>
        <p:txBody>
          <a:bodyPr/>
          <a:lstStyle/>
          <a:p>
            <a:fld id="{40A6D7D7-0DD6-41C0-8DC4-1CA340E13482}" type="datetime1">
              <a:rPr lang="en-US" smtClean="0"/>
              <a:t>08-Apr-20</a:t>
            </a:fld>
            <a:endParaRPr lang="en-US"/>
          </a:p>
        </p:txBody>
      </p:sp>
      <p:sp>
        <p:nvSpPr>
          <p:cNvPr id="1048660" name="Footer Placeholder 4"/>
          <p:cNvSpPr>
            <a:spLocks noGrp="1"/>
          </p:cNvSpPr>
          <p:nvPr>
            <p:ph type="ftr" sz="quarter" idx="11"/>
          </p:nvPr>
        </p:nvSpPr>
        <p:spPr/>
        <p:txBody>
          <a:bodyPr/>
          <a:lstStyle/>
          <a:p>
            <a:endParaRPr lang="en-US" dirty="0"/>
          </a:p>
        </p:txBody>
      </p:sp>
      <p:sp>
        <p:nvSpPr>
          <p:cNvPr id="1048661" name="Slide Number Placeholder 5"/>
          <p:cNvSpPr>
            <a:spLocks noGrp="1"/>
          </p:cNvSpPr>
          <p:nvPr>
            <p:ph type="sldNum" sz="quarter" idx="12"/>
          </p:nvPr>
        </p:nvSpPr>
        <p:spPr/>
        <p:txBody>
          <a:bodyPr/>
          <a:lstStyle/>
          <a:p>
            <a:fld id="{95AC5912-E6AC-4801-8B92-A29C63C8586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62" name="Title 1"/>
          <p:cNvSpPr>
            <a:spLocks noGrp="1"/>
          </p:cNvSpPr>
          <p:nvPr>
            <p:ph type="title"/>
          </p:nvPr>
        </p:nvSpPr>
        <p:spPr/>
        <p:txBody>
          <a:bodyPr/>
          <a:lstStyle/>
          <a:p>
            <a:r>
              <a:rPr lang="en-US"/>
              <a:t>Click to edit Master title style</a:t>
            </a:r>
            <a:endParaRPr lang="en-IN"/>
          </a:p>
        </p:txBody>
      </p:sp>
      <p:sp>
        <p:nvSpPr>
          <p:cNvPr id="1048663" name="Content Placeholder 2"/>
          <p:cNvSpPr>
            <a:spLocks noGrp="1"/>
          </p:cNvSpPr>
          <p:nvPr>
            <p:ph sz="half" idx="1"/>
          </p:nvPr>
        </p:nvSpPr>
        <p:spPr>
          <a:xfrm>
            <a:off x="838309" y="1825625"/>
            <a:ext cx="518227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64" name="Content Placeholder 3"/>
          <p:cNvSpPr>
            <a:spLocks noGrp="1"/>
          </p:cNvSpPr>
          <p:nvPr>
            <p:ph sz="half" idx="2"/>
          </p:nvPr>
        </p:nvSpPr>
        <p:spPr>
          <a:xfrm>
            <a:off x="6173004" y="1825625"/>
            <a:ext cx="518227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65" name="Date Placeholder 4"/>
          <p:cNvSpPr>
            <a:spLocks noGrp="1"/>
          </p:cNvSpPr>
          <p:nvPr>
            <p:ph type="dt" sz="half" idx="10"/>
          </p:nvPr>
        </p:nvSpPr>
        <p:spPr/>
        <p:txBody>
          <a:bodyPr/>
          <a:lstStyle/>
          <a:p>
            <a:fld id="{40A6D7D7-0DD6-41C0-8DC4-1CA340E13482}" type="datetime1">
              <a:rPr lang="en-US" smtClean="0"/>
              <a:t>08-Apr-20</a:t>
            </a:fld>
            <a:endParaRPr lang="en-US"/>
          </a:p>
        </p:txBody>
      </p:sp>
      <p:sp>
        <p:nvSpPr>
          <p:cNvPr id="1048666" name="Footer Placeholder 5"/>
          <p:cNvSpPr>
            <a:spLocks noGrp="1"/>
          </p:cNvSpPr>
          <p:nvPr>
            <p:ph type="ftr" sz="quarter" idx="11"/>
          </p:nvPr>
        </p:nvSpPr>
        <p:spPr/>
        <p:txBody>
          <a:bodyPr/>
          <a:lstStyle/>
          <a:p>
            <a:endParaRPr lang="en-US" dirty="0"/>
          </a:p>
        </p:txBody>
      </p:sp>
      <p:sp>
        <p:nvSpPr>
          <p:cNvPr id="1048667" name="Slide Number Placeholder 6"/>
          <p:cNvSpPr>
            <a:spLocks noGrp="1"/>
          </p:cNvSpPr>
          <p:nvPr>
            <p:ph type="sldNum" sz="quarter" idx="12"/>
          </p:nvPr>
        </p:nvSpPr>
        <p:spPr/>
        <p:txBody>
          <a:bodyPr/>
          <a:lstStyle/>
          <a:p>
            <a:fld id="{23B3C2BB-B0A1-47D3-ADA5-2BB4A7D06E7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68" name="Title 1"/>
          <p:cNvSpPr>
            <a:spLocks noGrp="1"/>
          </p:cNvSpPr>
          <p:nvPr>
            <p:ph type="title"/>
          </p:nvPr>
        </p:nvSpPr>
        <p:spPr>
          <a:xfrm>
            <a:off x="839897" y="365126"/>
            <a:ext cx="10516970" cy="1325563"/>
          </a:xfrm>
        </p:spPr>
        <p:txBody>
          <a:bodyPr/>
          <a:lstStyle/>
          <a:p>
            <a:r>
              <a:rPr lang="en-US"/>
              <a:t>Click to edit Master title style</a:t>
            </a:r>
            <a:endParaRPr lang="en-IN"/>
          </a:p>
        </p:txBody>
      </p:sp>
      <p:sp>
        <p:nvSpPr>
          <p:cNvPr id="1048669" name="Text Placeholder 2"/>
          <p:cNvSpPr>
            <a:spLocks noGrp="1"/>
          </p:cNvSpPr>
          <p:nvPr>
            <p:ph type="body" idx="1"/>
          </p:nvPr>
        </p:nvSpPr>
        <p:spPr>
          <a:xfrm>
            <a:off x="839898" y="1681163"/>
            <a:ext cx="5158459"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70" name="Content Placeholder 3"/>
          <p:cNvSpPr>
            <a:spLocks noGrp="1"/>
          </p:cNvSpPr>
          <p:nvPr>
            <p:ph sz="half" idx="2"/>
          </p:nvPr>
        </p:nvSpPr>
        <p:spPr>
          <a:xfrm>
            <a:off x="839898" y="2505075"/>
            <a:ext cx="5158459"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71" name="Text Placeholder 4"/>
          <p:cNvSpPr>
            <a:spLocks noGrp="1"/>
          </p:cNvSpPr>
          <p:nvPr>
            <p:ph type="body" sz="quarter" idx="3"/>
          </p:nvPr>
        </p:nvSpPr>
        <p:spPr>
          <a:xfrm>
            <a:off x="6173004" y="1681163"/>
            <a:ext cx="518386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72" name="Content Placeholder 5"/>
          <p:cNvSpPr>
            <a:spLocks noGrp="1"/>
          </p:cNvSpPr>
          <p:nvPr>
            <p:ph sz="quarter" idx="4"/>
          </p:nvPr>
        </p:nvSpPr>
        <p:spPr>
          <a:xfrm>
            <a:off x="6173004" y="2505075"/>
            <a:ext cx="518386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73" name="Date Placeholder 6"/>
          <p:cNvSpPr>
            <a:spLocks noGrp="1"/>
          </p:cNvSpPr>
          <p:nvPr>
            <p:ph type="dt" sz="half" idx="10"/>
          </p:nvPr>
        </p:nvSpPr>
        <p:spPr/>
        <p:txBody>
          <a:bodyPr/>
          <a:lstStyle/>
          <a:p>
            <a:fld id="{40A6D7D7-0DD6-41C0-8DC4-1CA340E13482}" type="datetime1">
              <a:rPr lang="en-US" smtClean="0"/>
              <a:t>08-Apr-20</a:t>
            </a:fld>
            <a:endParaRPr lang="en-US"/>
          </a:p>
        </p:txBody>
      </p:sp>
      <p:sp>
        <p:nvSpPr>
          <p:cNvPr id="1048674" name="Footer Placeholder 7"/>
          <p:cNvSpPr>
            <a:spLocks noGrp="1"/>
          </p:cNvSpPr>
          <p:nvPr>
            <p:ph type="ftr" sz="quarter" idx="11"/>
          </p:nvPr>
        </p:nvSpPr>
        <p:spPr/>
        <p:txBody>
          <a:bodyPr/>
          <a:lstStyle/>
          <a:p>
            <a:endParaRPr lang="en-US" dirty="0"/>
          </a:p>
        </p:txBody>
      </p:sp>
      <p:sp>
        <p:nvSpPr>
          <p:cNvPr id="1048675" name="Slide Number Placeholder 8"/>
          <p:cNvSpPr>
            <a:spLocks noGrp="1"/>
          </p:cNvSpPr>
          <p:nvPr>
            <p:ph type="sldNum" sz="quarter" idx="12"/>
          </p:nvPr>
        </p:nvSpPr>
        <p:spPr/>
        <p:txBody>
          <a:bodyPr/>
          <a:lstStyle/>
          <a:p>
            <a:fld id="{E4ED2804-E714-4ADA-8EB1-334EA7CA46D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37" name="Title 1"/>
          <p:cNvSpPr>
            <a:spLocks noGrp="1"/>
          </p:cNvSpPr>
          <p:nvPr>
            <p:ph type="title"/>
          </p:nvPr>
        </p:nvSpPr>
        <p:spPr/>
        <p:txBody>
          <a:bodyPr/>
          <a:lstStyle/>
          <a:p>
            <a:r>
              <a:rPr lang="en-US"/>
              <a:t>Click to edit Master title style</a:t>
            </a:r>
            <a:endParaRPr lang="en-IN"/>
          </a:p>
        </p:txBody>
      </p:sp>
      <p:sp>
        <p:nvSpPr>
          <p:cNvPr id="1048638" name="Date Placeholder 2"/>
          <p:cNvSpPr>
            <a:spLocks noGrp="1"/>
          </p:cNvSpPr>
          <p:nvPr>
            <p:ph type="dt" sz="half" idx="10"/>
          </p:nvPr>
        </p:nvSpPr>
        <p:spPr/>
        <p:txBody>
          <a:bodyPr/>
          <a:lstStyle/>
          <a:p>
            <a:fld id="{40A6D7D7-0DD6-41C0-8DC4-1CA340E13482}" type="datetime1">
              <a:rPr lang="en-US" smtClean="0"/>
              <a:t>08-Apr-20</a:t>
            </a:fld>
            <a:endParaRPr lang="en-US"/>
          </a:p>
        </p:txBody>
      </p:sp>
      <p:sp>
        <p:nvSpPr>
          <p:cNvPr id="1048639" name="Footer Placeholder 3"/>
          <p:cNvSpPr>
            <a:spLocks noGrp="1"/>
          </p:cNvSpPr>
          <p:nvPr>
            <p:ph type="ftr" sz="quarter" idx="11"/>
          </p:nvPr>
        </p:nvSpPr>
        <p:spPr/>
        <p:txBody>
          <a:bodyPr/>
          <a:lstStyle/>
          <a:p>
            <a:endParaRPr lang="en-US" dirty="0"/>
          </a:p>
        </p:txBody>
      </p:sp>
      <p:sp>
        <p:nvSpPr>
          <p:cNvPr id="1048640" name="Slide Number Placeholder 4"/>
          <p:cNvSpPr>
            <a:spLocks noGrp="1"/>
          </p:cNvSpPr>
          <p:nvPr>
            <p:ph type="sldNum" sz="quarter" idx="12"/>
          </p:nvPr>
        </p:nvSpPr>
        <p:spPr/>
        <p:txBody>
          <a:bodyPr/>
          <a:lstStyle/>
          <a:p>
            <a:fld id="{D234075E-5FF2-4483-87C4-16853BEACE0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581" name="Date Placeholder 1"/>
          <p:cNvSpPr>
            <a:spLocks noGrp="1"/>
          </p:cNvSpPr>
          <p:nvPr>
            <p:ph type="dt" sz="half" idx="10"/>
          </p:nvPr>
        </p:nvSpPr>
        <p:spPr/>
        <p:txBody>
          <a:bodyPr/>
          <a:lstStyle/>
          <a:p>
            <a:fld id="{40A6D7D7-0DD6-41C0-8DC4-1CA340E13482}" type="datetime1">
              <a:rPr lang="en-US" smtClean="0"/>
              <a:t>08-Apr-20</a:t>
            </a:fld>
            <a:endParaRPr lang="en-US"/>
          </a:p>
        </p:txBody>
      </p:sp>
      <p:sp>
        <p:nvSpPr>
          <p:cNvPr id="1048582" name="Footer Placeholder 2"/>
          <p:cNvSpPr>
            <a:spLocks noGrp="1"/>
          </p:cNvSpPr>
          <p:nvPr>
            <p:ph type="ftr" sz="quarter" idx="11"/>
          </p:nvPr>
        </p:nvSpPr>
        <p:spPr/>
        <p:txBody>
          <a:bodyPr/>
          <a:lstStyle/>
          <a:p>
            <a:endParaRPr lang="en-US" dirty="0"/>
          </a:p>
        </p:txBody>
      </p:sp>
      <p:sp>
        <p:nvSpPr>
          <p:cNvPr id="1048583" name="Slide Number Placeholder 3"/>
          <p:cNvSpPr>
            <a:spLocks noGrp="1"/>
          </p:cNvSpPr>
          <p:nvPr>
            <p:ph type="sldNum" sz="quarter" idx="12"/>
          </p:nvPr>
        </p:nvSpPr>
        <p:spPr/>
        <p:txBody>
          <a:bodyPr/>
          <a:lstStyle/>
          <a:p>
            <a:fld id="{7346B05F-2964-4B84-A8A3-BBDAC1DFEBD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76" name="Title 1"/>
          <p:cNvSpPr>
            <a:spLocks noGrp="1"/>
          </p:cNvSpPr>
          <p:nvPr>
            <p:ph type="title"/>
          </p:nvPr>
        </p:nvSpPr>
        <p:spPr>
          <a:xfrm>
            <a:off x="839898" y="457200"/>
            <a:ext cx="3932749" cy="1600200"/>
          </a:xfrm>
        </p:spPr>
        <p:txBody>
          <a:bodyPr anchor="b"/>
          <a:lstStyle>
            <a:lvl1pPr>
              <a:defRPr sz="3200"/>
            </a:lvl1pPr>
          </a:lstStyle>
          <a:p>
            <a:r>
              <a:rPr lang="en-US"/>
              <a:t>Click to edit Master title style</a:t>
            </a:r>
            <a:endParaRPr lang="en-IN"/>
          </a:p>
        </p:txBody>
      </p:sp>
      <p:sp>
        <p:nvSpPr>
          <p:cNvPr id="1048677" name="Content Placeholder 2"/>
          <p:cNvSpPr>
            <a:spLocks noGrp="1"/>
          </p:cNvSpPr>
          <p:nvPr>
            <p:ph idx="1"/>
          </p:nvPr>
        </p:nvSpPr>
        <p:spPr>
          <a:xfrm>
            <a:off x="5183863" y="987426"/>
            <a:ext cx="617300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78" name="Text Placeholder 3"/>
          <p:cNvSpPr>
            <a:spLocks noGrp="1"/>
          </p:cNvSpPr>
          <p:nvPr>
            <p:ph type="body" sz="half" idx="2"/>
          </p:nvPr>
        </p:nvSpPr>
        <p:spPr>
          <a:xfrm>
            <a:off x="839898" y="2057400"/>
            <a:ext cx="3932749"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79" name="Date Placeholder 4"/>
          <p:cNvSpPr>
            <a:spLocks noGrp="1"/>
          </p:cNvSpPr>
          <p:nvPr>
            <p:ph type="dt" sz="half" idx="10"/>
          </p:nvPr>
        </p:nvSpPr>
        <p:spPr/>
        <p:txBody>
          <a:bodyPr/>
          <a:lstStyle/>
          <a:p>
            <a:fld id="{40A6D7D7-0DD6-41C0-8DC4-1CA340E13482}" type="datetime1">
              <a:rPr lang="en-US" smtClean="0"/>
              <a:t>08-Apr-20</a:t>
            </a:fld>
            <a:endParaRPr lang="en-US"/>
          </a:p>
        </p:txBody>
      </p:sp>
      <p:sp>
        <p:nvSpPr>
          <p:cNvPr id="1048680" name="Footer Placeholder 5"/>
          <p:cNvSpPr>
            <a:spLocks noGrp="1"/>
          </p:cNvSpPr>
          <p:nvPr>
            <p:ph type="ftr" sz="quarter" idx="11"/>
          </p:nvPr>
        </p:nvSpPr>
        <p:spPr/>
        <p:txBody>
          <a:bodyPr/>
          <a:lstStyle/>
          <a:p>
            <a:endParaRPr lang="en-US" dirty="0"/>
          </a:p>
        </p:txBody>
      </p:sp>
      <p:sp>
        <p:nvSpPr>
          <p:cNvPr id="1048681" name="Slide Number Placeholder 6"/>
          <p:cNvSpPr>
            <a:spLocks noGrp="1"/>
          </p:cNvSpPr>
          <p:nvPr>
            <p:ph type="sldNum" sz="quarter" idx="12"/>
          </p:nvPr>
        </p:nvSpPr>
        <p:spPr/>
        <p:txBody>
          <a:bodyPr/>
          <a:lstStyle/>
          <a:p>
            <a:fld id="{29BB6D5B-7828-4768-93A2-D78CBEBA3F5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46" name="Title 1"/>
          <p:cNvSpPr>
            <a:spLocks noGrp="1"/>
          </p:cNvSpPr>
          <p:nvPr>
            <p:ph type="title"/>
          </p:nvPr>
        </p:nvSpPr>
        <p:spPr>
          <a:xfrm>
            <a:off x="839898" y="457200"/>
            <a:ext cx="3932749" cy="1600200"/>
          </a:xfrm>
        </p:spPr>
        <p:txBody>
          <a:bodyPr anchor="b"/>
          <a:lstStyle>
            <a:lvl1pPr>
              <a:defRPr sz="3200"/>
            </a:lvl1pPr>
          </a:lstStyle>
          <a:p>
            <a:r>
              <a:rPr lang="en-US"/>
              <a:t>Click to edit Master title style</a:t>
            </a:r>
            <a:endParaRPr lang="en-IN"/>
          </a:p>
        </p:txBody>
      </p:sp>
      <p:sp>
        <p:nvSpPr>
          <p:cNvPr id="1048647" name="Picture Placeholder 2"/>
          <p:cNvSpPr>
            <a:spLocks noGrp="1"/>
          </p:cNvSpPr>
          <p:nvPr>
            <p:ph type="pic" idx="1"/>
          </p:nvPr>
        </p:nvSpPr>
        <p:spPr>
          <a:xfrm>
            <a:off x="5183863" y="987426"/>
            <a:ext cx="6173004"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1048648" name="Text Placeholder 3"/>
          <p:cNvSpPr>
            <a:spLocks noGrp="1"/>
          </p:cNvSpPr>
          <p:nvPr>
            <p:ph type="body" sz="half" idx="2"/>
          </p:nvPr>
        </p:nvSpPr>
        <p:spPr>
          <a:xfrm>
            <a:off x="839898" y="2057400"/>
            <a:ext cx="3932749"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49" name="Date Placeholder 4"/>
          <p:cNvSpPr>
            <a:spLocks noGrp="1"/>
          </p:cNvSpPr>
          <p:nvPr>
            <p:ph type="dt" sz="half" idx="10"/>
          </p:nvPr>
        </p:nvSpPr>
        <p:spPr/>
        <p:txBody>
          <a:bodyPr/>
          <a:lstStyle/>
          <a:p>
            <a:fld id="{40A6D7D7-0DD6-41C0-8DC4-1CA340E13482}" type="datetime1">
              <a:rPr lang="en-US" smtClean="0"/>
              <a:t>08-Apr-20</a:t>
            </a:fld>
            <a:endParaRPr lang="en-US"/>
          </a:p>
        </p:txBody>
      </p:sp>
      <p:sp>
        <p:nvSpPr>
          <p:cNvPr id="1048650" name="Footer Placeholder 5"/>
          <p:cNvSpPr>
            <a:spLocks noGrp="1"/>
          </p:cNvSpPr>
          <p:nvPr>
            <p:ph type="ftr" sz="quarter" idx="11"/>
          </p:nvPr>
        </p:nvSpPr>
        <p:spPr/>
        <p:txBody>
          <a:bodyPr/>
          <a:lstStyle/>
          <a:p>
            <a:endParaRPr lang="en-US" dirty="0"/>
          </a:p>
        </p:txBody>
      </p:sp>
      <p:sp>
        <p:nvSpPr>
          <p:cNvPr id="1048651" name="Slide Number Placeholder 6"/>
          <p:cNvSpPr>
            <a:spLocks noGrp="1"/>
          </p:cNvSpPr>
          <p:nvPr>
            <p:ph type="sldNum" sz="quarter" idx="12"/>
          </p:nvPr>
        </p:nvSpPr>
        <p:spPr/>
        <p:txBody>
          <a:bodyPr/>
          <a:lstStyle/>
          <a:p>
            <a:fld id="{A9AED381-FC1A-4814-8910-DEF51699359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838309" y="365126"/>
            <a:ext cx="1051697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1048577" name="Text Placeholder 2"/>
          <p:cNvSpPr>
            <a:spLocks noGrp="1"/>
          </p:cNvSpPr>
          <p:nvPr>
            <p:ph type="body" idx="1"/>
          </p:nvPr>
        </p:nvSpPr>
        <p:spPr>
          <a:xfrm>
            <a:off x="838309" y="1825625"/>
            <a:ext cx="1051697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309" y="6356351"/>
            <a:ext cx="274355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A6D7D7-0DD6-41C0-8DC4-1CA340E13482}" type="datetime1">
              <a:rPr lang="en-US" smtClean="0"/>
              <a:t>08-Apr-20</a:t>
            </a:fld>
            <a:endParaRPr lang="en-US"/>
          </a:p>
        </p:txBody>
      </p:sp>
      <p:sp>
        <p:nvSpPr>
          <p:cNvPr id="1048579" name="Footer Placeholder 4"/>
          <p:cNvSpPr>
            <a:spLocks noGrp="1"/>
          </p:cNvSpPr>
          <p:nvPr>
            <p:ph type="ftr" sz="quarter" idx="3"/>
          </p:nvPr>
        </p:nvSpPr>
        <p:spPr>
          <a:xfrm>
            <a:off x="4039126" y="6356351"/>
            <a:ext cx="4115336"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048580" name="Slide Number Placeholder 5"/>
          <p:cNvSpPr>
            <a:spLocks noGrp="1"/>
          </p:cNvSpPr>
          <p:nvPr>
            <p:ph type="sldNum" sz="quarter" idx="4"/>
          </p:nvPr>
        </p:nvSpPr>
        <p:spPr>
          <a:xfrm>
            <a:off x="8611722" y="6356351"/>
            <a:ext cx="2743557"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24DFC1-48F8-4F01-AFF8-D79E893467A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notesSlide" Target="../notesSlides/notesSlide5.xml"/><Relationship Id="rId7" Type="http://schemas.openxmlformats.org/officeDocument/2006/relationships/oleObject" Target="../embeddings/oleObject2.bin"/><Relationship Id="rId12" Type="http://schemas.openxmlformats.org/officeDocument/2006/relationships/image" Target="../media/image6.e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emf"/><Relationship Id="rId11" Type="http://schemas.openxmlformats.org/officeDocument/2006/relationships/oleObject" Target="../embeddings/oleObject4.bin"/><Relationship Id="rId5" Type="http://schemas.openxmlformats.org/officeDocument/2006/relationships/oleObject" Target="../embeddings/oleObject1.bin"/><Relationship Id="rId10" Type="http://schemas.openxmlformats.org/officeDocument/2006/relationships/image" Target="../media/image5.emf"/><Relationship Id="rId4" Type="http://schemas.openxmlformats.org/officeDocument/2006/relationships/image" Target="../media/image7.png"/><Relationship Id="rId9" Type="http://schemas.openxmlformats.org/officeDocument/2006/relationships/oleObject" Target="../embeddings/oleObject3.bin"/></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4" name="Rectangle 1"/>
          <p:cNvSpPr>
            <a:spLocks noChangeArrowheads="1"/>
          </p:cNvSpPr>
          <p:nvPr/>
        </p:nvSpPr>
        <p:spPr bwMode="auto">
          <a:xfrm>
            <a:off x="-30163" y="131763"/>
            <a:ext cx="12252326" cy="1609725"/>
          </a:xfrm>
          <a:prstGeom prst="rect">
            <a:avLst/>
          </a:prstGeom>
          <a:noFill/>
          <a:ln>
            <a:noFill/>
          </a:ln>
          <a:effectLst/>
        </p:spPr>
        <p:txBody>
          <a:bodyPr anchor="b"/>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 pos="10972800" algn="l"/>
                <a:tab pos="11430000" algn="l"/>
                <a:tab pos="11887200" algn="l"/>
              </a:tabLst>
              <a:defRPr>
                <a:solidFill>
                  <a:srgbClr val="000000"/>
                </a:solidFill>
                <a:latin typeface="Calibri" panose="020F0502020204030204" pitchFamily="34" charset="0"/>
                <a:ea typeface="AR PL UMing HK" charset="0"/>
                <a:cs typeface="AR PL UMing HK"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 pos="10972800" algn="l"/>
                <a:tab pos="11430000" algn="l"/>
                <a:tab pos="11887200" algn="l"/>
              </a:tabLst>
              <a:defRPr>
                <a:solidFill>
                  <a:srgbClr val="000000"/>
                </a:solidFill>
                <a:latin typeface="Calibri" panose="020F0502020204030204" pitchFamily="34" charset="0"/>
                <a:ea typeface="AR PL UMing HK" charset="0"/>
                <a:cs typeface="AR PL UMing HK"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 pos="10972800" algn="l"/>
                <a:tab pos="11430000" algn="l"/>
                <a:tab pos="11887200" algn="l"/>
              </a:tabLst>
              <a:defRPr>
                <a:solidFill>
                  <a:srgbClr val="000000"/>
                </a:solidFill>
                <a:latin typeface="Calibri" panose="020F0502020204030204" pitchFamily="34" charset="0"/>
                <a:ea typeface="AR PL UMing HK" charset="0"/>
                <a:cs typeface="AR PL UMing HK"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 pos="10972800" algn="l"/>
                <a:tab pos="11430000" algn="l"/>
                <a:tab pos="11887200" algn="l"/>
              </a:tabLst>
              <a:defRPr>
                <a:solidFill>
                  <a:srgbClr val="000000"/>
                </a:solidFill>
                <a:latin typeface="Calibri" panose="020F0502020204030204" pitchFamily="34" charset="0"/>
                <a:ea typeface="AR PL UMing HK" charset="0"/>
                <a:cs typeface="AR PL UMing HK"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 pos="10972800" algn="l"/>
                <a:tab pos="11430000" algn="l"/>
                <a:tab pos="11887200" algn="l"/>
              </a:tabLst>
              <a:defRPr>
                <a:solidFill>
                  <a:srgbClr val="000000"/>
                </a:solidFill>
                <a:latin typeface="Calibri" panose="020F0502020204030204" pitchFamily="34" charset="0"/>
                <a:ea typeface="AR PL UMing HK" charset="0"/>
                <a:cs typeface="AR PL UMing HK"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 pos="10972800" algn="l"/>
                <a:tab pos="11430000" algn="l"/>
                <a:tab pos="11887200" algn="l"/>
              </a:tabLst>
              <a:defRPr>
                <a:solidFill>
                  <a:srgbClr val="000000"/>
                </a:solidFill>
                <a:latin typeface="Calibri" panose="020F0502020204030204" pitchFamily="34" charset="0"/>
                <a:ea typeface="AR PL UMing HK" charset="0"/>
                <a:cs typeface="AR PL UMing HK"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 pos="10972800" algn="l"/>
                <a:tab pos="11430000" algn="l"/>
                <a:tab pos="11887200" algn="l"/>
              </a:tabLst>
              <a:defRPr>
                <a:solidFill>
                  <a:srgbClr val="000000"/>
                </a:solidFill>
                <a:latin typeface="Calibri" panose="020F0502020204030204" pitchFamily="34" charset="0"/>
                <a:ea typeface="AR PL UMing HK" charset="0"/>
                <a:cs typeface="AR PL UMing HK"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 pos="10972800" algn="l"/>
                <a:tab pos="11430000" algn="l"/>
                <a:tab pos="11887200" algn="l"/>
              </a:tabLst>
              <a:defRPr>
                <a:solidFill>
                  <a:srgbClr val="000000"/>
                </a:solidFill>
                <a:latin typeface="Calibri" panose="020F0502020204030204" pitchFamily="34" charset="0"/>
                <a:ea typeface="AR PL UMing HK" charset="0"/>
                <a:cs typeface="AR PL UMing HK"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515600" algn="l"/>
                <a:tab pos="10972800" algn="l"/>
                <a:tab pos="11430000" algn="l"/>
                <a:tab pos="11887200" algn="l"/>
              </a:tabLst>
              <a:defRPr>
                <a:solidFill>
                  <a:srgbClr val="000000"/>
                </a:solidFill>
                <a:latin typeface="Calibri" panose="020F0502020204030204" pitchFamily="34" charset="0"/>
                <a:ea typeface="AR PL UMing HK" charset="0"/>
                <a:cs typeface="AR PL UMing HK" charset="0"/>
              </a:defRPr>
            </a:lvl9pPr>
          </a:lstStyle>
          <a:p>
            <a:pPr algn="ctr">
              <a:lnSpc>
                <a:spcPct val="90000"/>
              </a:lnSpc>
              <a:buClrTx/>
              <a:buFontTx/>
              <a:buNone/>
            </a:pPr>
            <a:r>
              <a:rPr lang="en-US" sz="4400" b="1">
                <a:latin typeface="Calibri Light" panose="020F0302020204030204" pitchFamily="34" charset="0"/>
              </a:rPr>
              <a:t>           ST. Vincent Pallotti College of Engineering and Technology</a:t>
            </a:r>
          </a:p>
        </p:txBody>
      </p:sp>
      <p:pic>
        <p:nvPicPr>
          <p:cNvPr id="2097152" name="Picture 2"/>
          <p:cNvPicPr>
            <a:picLocks noChangeAspect="1" noChangeArrowheads="1"/>
          </p:cNvPicPr>
          <p:nvPr/>
        </p:nvPicPr>
        <p:blipFill>
          <a:blip r:embed="rId3" cstate="print"/>
          <a:srcRect/>
          <a:stretch>
            <a:fillRect/>
          </a:stretch>
        </p:blipFill>
        <p:spPr bwMode="auto">
          <a:xfrm>
            <a:off x="131763" y="217488"/>
            <a:ext cx="1536700" cy="1520825"/>
          </a:xfrm>
          <a:prstGeom prst="rect">
            <a:avLst/>
          </a:prstGeom>
          <a:solidFill>
            <a:srgbClr val="FFFFFF"/>
          </a:solidFill>
          <a:ln>
            <a:noFill/>
          </a:ln>
          <a:effectLst/>
        </p:spPr>
      </p:pic>
      <p:sp>
        <p:nvSpPr>
          <p:cNvPr id="1048585" name="Rectangle 3"/>
          <p:cNvSpPr>
            <a:spLocks noChangeArrowheads="1"/>
          </p:cNvSpPr>
          <p:nvPr/>
        </p:nvSpPr>
        <p:spPr bwMode="auto">
          <a:xfrm>
            <a:off x="1668463" y="1919288"/>
            <a:ext cx="8915400" cy="1125537"/>
          </a:xfrm>
          <a:prstGeom prst="rect">
            <a:avLst/>
          </a:prstGeom>
          <a:noFill/>
          <a:ln>
            <a:noFill/>
          </a:ln>
          <a:effectLst/>
        </p:spPr>
        <p:txBody>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9pPr>
          </a:lstStyle>
          <a:p>
            <a:pPr algn="ctr">
              <a:lnSpc>
                <a:spcPct val="90000"/>
              </a:lnSpc>
              <a:spcBef>
                <a:spcPts val="1000"/>
              </a:spcBef>
              <a:buClrTx/>
              <a:buFontTx/>
              <a:buNone/>
            </a:pPr>
            <a:r>
              <a:rPr lang="en-US" sz="2400" b="1" dirty="0">
                <a:solidFill>
                  <a:srgbClr val="5B9BD5"/>
                </a:solidFill>
              </a:rPr>
              <a:t>DEPARTMENT OF INFORMATION TECHNOLOGY</a:t>
            </a:r>
          </a:p>
          <a:p>
            <a:pPr algn="ctr">
              <a:lnSpc>
                <a:spcPct val="90000"/>
              </a:lnSpc>
              <a:spcBef>
                <a:spcPts val="1000"/>
              </a:spcBef>
              <a:buClrTx/>
              <a:buFontTx/>
              <a:buNone/>
            </a:pPr>
            <a:r>
              <a:rPr lang="en-US" sz="2400" dirty="0">
                <a:solidFill>
                  <a:srgbClr val="002060"/>
                </a:solidFill>
              </a:rPr>
              <a:t>Academic Year 201</a:t>
            </a:r>
            <a:r>
              <a:rPr lang="en-IN" sz="2400" dirty="0">
                <a:solidFill>
                  <a:srgbClr val="002060"/>
                </a:solidFill>
              </a:rPr>
              <a:t>9</a:t>
            </a:r>
            <a:r>
              <a:rPr lang="en-US" sz="2400" dirty="0">
                <a:solidFill>
                  <a:srgbClr val="002060"/>
                </a:solidFill>
              </a:rPr>
              <a:t>-</a:t>
            </a:r>
            <a:r>
              <a:rPr lang="en-IN" sz="2400" dirty="0">
                <a:solidFill>
                  <a:srgbClr val="002060"/>
                </a:solidFill>
              </a:rPr>
              <a:t>20</a:t>
            </a:r>
          </a:p>
        </p:txBody>
      </p:sp>
      <p:sp>
        <p:nvSpPr>
          <p:cNvPr id="1048586" name="Text Box 4"/>
          <p:cNvSpPr txBox="1">
            <a:spLocks noChangeArrowheads="1"/>
          </p:cNvSpPr>
          <p:nvPr/>
        </p:nvSpPr>
        <p:spPr bwMode="auto">
          <a:xfrm>
            <a:off x="4008562" y="3048000"/>
            <a:ext cx="4130551" cy="1249299"/>
          </a:xfrm>
          <a:prstGeom prst="rect">
            <a:avLst/>
          </a:prstGeom>
          <a:noFill/>
          <a:ln>
            <a:noFill/>
          </a:ln>
          <a:effectLst/>
        </p:spPr>
        <p:txBody>
          <a:bodyPr wrap="square" lIns="90000" tIns="46800" rIns="90000" bIns="46800">
            <a:sp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9pPr>
          </a:lstStyle>
          <a:p>
            <a:pPr algn="ctr">
              <a:buClrTx/>
              <a:buFontTx/>
              <a:buNone/>
            </a:pPr>
            <a:r>
              <a:rPr lang="en-US" sz="2000" dirty="0"/>
              <a:t>Major Project Review Seminar on:</a:t>
            </a:r>
          </a:p>
          <a:p>
            <a:pPr algn="ctr">
              <a:buClrTx/>
              <a:buFontTx/>
              <a:buNone/>
            </a:pPr>
            <a:r>
              <a:rPr lang="en-US" sz="2000" dirty="0">
                <a:solidFill>
                  <a:schemeClr val="tx2">
                    <a:satMod val="130000"/>
                  </a:schemeClr>
                </a:solidFill>
              </a:rPr>
              <a:t>ENERGY MONITORING SYSTEM(EMS)</a:t>
            </a:r>
            <a:br>
              <a:rPr lang="en-US" sz="2000" dirty="0">
                <a:solidFill>
                  <a:schemeClr val="tx2">
                    <a:satMod val="130000"/>
                  </a:schemeClr>
                </a:solidFill>
              </a:rPr>
            </a:br>
            <a:r>
              <a:rPr lang="en-US" sz="1600" dirty="0">
                <a:solidFill>
                  <a:schemeClr val="tx1"/>
                </a:solidFill>
              </a:rPr>
              <a:t>(For  Industrial  Automation)</a:t>
            </a:r>
            <a:endParaRPr lang="en-US" sz="2000" dirty="0">
              <a:latin typeface="+mn-lt"/>
            </a:endParaRPr>
          </a:p>
        </p:txBody>
      </p:sp>
      <p:sp>
        <p:nvSpPr>
          <p:cNvPr id="1048587" name="Text Box 5"/>
          <p:cNvSpPr txBox="1">
            <a:spLocks noChangeArrowheads="1"/>
          </p:cNvSpPr>
          <p:nvPr/>
        </p:nvSpPr>
        <p:spPr bwMode="auto">
          <a:xfrm>
            <a:off x="4283075" y="5076825"/>
            <a:ext cx="3627438" cy="1325620"/>
          </a:xfrm>
          <a:prstGeom prst="rect">
            <a:avLst/>
          </a:prstGeom>
          <a:noFill/>
          <a:ln>
            <a:noFill/>
          </a:ln>
          <a:effectLst/>
        </p:spPr>
        <p:txBody>
          <a:bodyPr lIns="90000" tIns="46800" rIns="90000" bIns="46800">
            <a:sp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AR PL UMing HK" charset="0"/>
                <a:cs typeface="AR PL UMing HK" charset="0"/>
              </a:defRPr>
            </a:lvl9pPr>
          </a:lstStyle>
          <a:p>
            <a:pPr algn="ctr">
              <a:buClrTx/>
              <a:buFontTx/>
              <a:buNone/>
            </a:pPr>
            <a:r>
              <a:rPr lang="en-US" sz="2000" b="1" dirty="0"/>
              <a:t>Project </a:t>
            </a:r>
            <a:r>
              <a:rPr lang="en-IN" sz="2000" b="1" dirty="0"/>
              <a:t>Member</a:t>
            </a:r>
            <a:r>
              <a:rPr lang="en-US" sz="2000" b="1" dirty="0"/>
              <a:t>: </a:t>
            </a:r>
          </a:p>
          <a:p>
            <a:pPr algn="ctr">
              <a:buClrTx/>
              <a:buFontTx/>
              <a:buNone/>
            </a:pPr>
            <a:r>
              <a:rPr lang="en-US" sz="2000" dirty="0"/>
              <a:t> </a:t>
            </a:r>
            <a:r>
              <a:rPr lang="en-US" sz="2000" dirty="0" err="1"/>
              <a:t>Tarun</a:t>
            </a:r>
            <a:r>
              <a:rPr lang="en-US" sz="2000" dirty="0"/>
              <a:t> </a:t>
            </a:r>
            <a:r>
              <a:rPr lang="en-US" sz="2000" dirty="0" err="1"/>
              <a:t>Pathe</a:t>
            </a:r>
            <a:endParaRPr lang="en-US" sz="2000" dirty="0"/>
          </a:p>
          <a:p>
            <a:pPr algn="ctr">
              <a:buClrTx/>
              <a:buFontTx/>
              <a:buNone/>
            </a:pPr>
            <a:r>
              <a:rPr lang="en-US" sz="2000" dirty="0"/>
              <a:t>Pawan </a:t>
            </a:r>
            <a:r>
              <a:rPr lang="en-US" sz="2000" dirty="0" err="1"/>
              <a:t>Ukey</a:t>
            </a:r>
            <a:endParaRPr lang="en-US" sz="2000" dirty="0"/>
          </a:p>
          <a:p>
            <a:pPr algn="ctr">
              <a:buClrTx/>
              <a:buFontTx/>
              <a:buNone/>
            </a:pPr>
            <a:r>
              <a:rPr lang="en-US" sz="2000" dirty="0"/>
              <a:t>Darshan </a:t>
            </a:r>
            <a:r>
              <a:rPr lang="en-US" sz="2000" dirty="0" err="1"/>
              <a:t>Dhone</a:t>
            </a:r>
            <a:endParaRPr lang="en-US" sz="2000" dirty="0"/>
          </a:p>
        </p:txBody>
      </p:sp>
      <p:sp>
        <p:nvSpPr>
          <p:cNvPr id="1048588" name="Rectangle 10"/>
          <p:cNvSpPr>
            <a:spLocks noChangeArrowheads="1"/>
          </p:cNvSpPr>
          <p:nvPr/>
        </p:nvSpPr>
        <p:spPr bwMode="auto">
          <a:xfrm>
            <a:off x="0" y="-138499"/>
            <a:ext cx="65" cy="276999"/>
          </a:xfrm>
          <a:prstGeom prst="rect">
            <a:avLst/>
          </a:prstGeom>
          <a:solidFill>
            <a:srgbClr val="FFFFFF"/>
          </a:solidFill>
          <a:ln>
            <a:noFill/>
          </a:ln>
          <a:effectLst/>
        </p:spPr>
        <p:txBody>
          <a:bodyPr vert="horz" wrap="none" lIns="0" tIns="0" rIns="0" bIns="0" numCol="1" anchor="ctr" anchorCtr="0" compatLnSpc="1">
            <a:prstTxWarp prst="textNoShape">
              <a:avLst/>
            </a:prstTxWarp>
            <a:spAutoFit/>
          </a:bodyPr>
          <a:lstStyle>
            <a:lvl1pPr>
              <a:defRPr>
                <a:solidFill>
                  <a:srgbClr val="000000"/>
                </a:solidFill>
                <a:latin typeface="Calibri" panose="020F0502020204030204" pitchFamily="34" charset="0"/>
                <a:ea typeface="AR PL UMing HK" charset="0"/>
                <a:cs typeface="AR PL UMing HK" charset="0"/>
              </a:defRPr>
            </a:lvl1pPr>
            <a:lvl2pPr>
              <a:defRPr>
                <a:solidFill>
                  <a:srgbClr val="000000"/>
                </a:solidFill>
                <a:latin typeface="Calibri" panose="020F0502020204030204" pitchFamily="34" charset="0"/>
                <a:ea typeface="AR PL UMing HK" charset="0"/>
                <a:cs typeface="AR PL UMing HK" charset="0"/>
              </a:defRPr>
            </a:lvl2pPr>
            <a:lvl3pPr>
              <a:defRPr>
                <a:solidFill>
                  <a:srgbClr val="000000"/>
                </a:solidFill>
                <a:latin typeface="Calibri" panose="020F0502020204030204" pitchFamily="34" charset="0"/>
                <a:ea typeface="AR PL UMing HK" charset="0"/>
                <a:cs typeface="AR PL UMing HK" charset="0"/>
              </a:defRPr>
            </a:lvl3pPr>
            <a:lvl4pPr>
              <a:defRPr>
                <a:solidFill>
                  <a:srgbClr val="000000"/>
                </a:solidFill>
                <a:latin typeface="Calibri" panose="020F0502020204030204" pitchFamily="34" charset="0"/>
                <a:ea typeface="AR PL UMing HK" charset="0"/>
                <a:cs typeface="AR PL UMing HK" charset="0"/>
              </a:defRPr>
            </a:lvl4pPr>
            <a:lvl5pPr>
              <a:defRPr>
                <a:solidFill>
                  <a:srgbClr val="000000"/>
                </a:solidFill>
                <a:latin typeface="Calibri" panose="020F0502020204030204" pitchFamily="34" charset="0"/>
                <a:ea typeface="AR PL UMing HK" charset="0"/>
                <a:cs typeface="AR PL UMing HK" charset="0"/>
              </a:defRPr>
            </a:lvl5pPr>
            <a:lvl6pPr marL="2514600" indent="-228600" defTabSz="457200" fontAlgn="base">
              <a:spcBef>
                <a:spcPct val="0"/>
              </a:spcBef>
              <a:spcAft>
                <a:spcPct val="0"/>
              </a:spcAft>
              <a:buClr>
                <a:srgbClr val="000000"/>
              </a:buClr>
              <a:buSzPct val="100000"/>
              <a:buFont typeface="Times New Roman" panose="02020603050405020304" pitchFamily="18" charset="0"/>
              <a:defRPr>
                <a:solidFill>
                  <a:srgbClr val="000000"/>
                </a:solidFill>
                <a:latin typeface="Calibri" panose="020F0502020204030204" pitchFamily="34" charset="0"/>
                <a:ea typeface="AR PL UMing HK" charset="0"/>
                <a:cs typeface="AR PL UMing HK" charset="0"/>
              </a:defRPr>
            </a:lvl6pPr>
            <a:lvl7pPr marL="2971800" indent="-228600" defTabSz="457200" fontAlgn="base">
              <a:spcBef>
                <a:spcPct val="0"/>
              </a:spcBef>
              <a:spcAft>
                <a:spcPct val="0"/>
              </a:spcAft>
              <a:buClr>
                <a:srgbClr val="000000"/>
              </a:buClr>
              <a:buSzPct val="100000"/>
              <a:buFont typeface="Times New Roman" panose="02020603050405020304" pitchFamily="18" charset="0"/>
              <a:defRPr>
                <a:solidFill>
                  <a:srgbClr val="000000"/>
                </a:solidFill>
                <a:latin typeface="Calibri" panose="020F0502020204030204" pitchFamily="34" charset="0"/>
                <a:ea typeface="AR PL UMing HK" charset="0"/>
                <a:cs typeface="AR PL UMing HK" charset="0"/>
              </a:defRPr>
            </a:lvl7pPr>
            <a:lvl8pPr marL="3429000" indent="-228600" defTabSz="457200" fontAlgn="base">
              <a:spcBef>
                <a:spcPct val="0"/>
              </a:spcBef>
              <a:spcAft>
                <a:spcPct val="0"/>
              </a:spcAft>
              <a:buClr>
                <a:srgbClr val="000000"/>
              </a:buClr>
              <a:buSzPct val="100000"/>
              <a:buFont typeface="Times New Roman" panose="02020603050405020304" pitchFamily="18" charset="0"/>
              <a:defRPr>
                <a:solidFill>
                  <a:srgbClr val="000000"/>
                </a:solidFill>
                <a:latin typeface="Calibri" panose="020F0502020204030204" pitchFamily="34" charset="0"/>
                <a:ea typeface="AR PL UMing HK" charset="0"/>
                <a:cs typeface="AR PL UMing HK" charset="0"/>
              </a:defRPr>
            </a:lvl8pPr>
            <a:lvl9pPr marL="3886200" indent="-228600" defTabSz="457200" fontAlgn="base">
              <a:spcBef>
                <a:spcPct val="0"/>
              </a:spcBef>
              <a:spcAft>
                <a:spcPct val="0"/>
              </a:spcAft>
              <a:buClr>
                <a:srgbClr val="000000"/>
              </a:buClr>
              <a:buSzPct val="100000"/>
              <a:buFont typeface="Times New Roman" panose="02020603050405020304" pitchFamily="18" charset="0"/>
              <a:defRPr>
                <a:solidFill>
                  <a:srgbClr val="000000"/>
                </a:solidFill>
                <a:latin typeface="Calibri" panose="020F0502020204030204" pitchFamily="34" charset="0"/>
                <a:ea typeface="AR PL UMing HK" charset="0"/>
                <a:cs typeface="AR PL UMing HK" charset="0"/>
              </a:defRPr>
            </a:lvl9pPr>
          </a:lstStyle>
          <a:p>
            <a:pPr marL="0" marR="0" lvl="0" indent="0" algn="l" defTabSz="457200" rtl="0" eaLnBrk="0" fontAlgn="base" latinLnBrk="0" hangingPunct="0">
              <a:lnSpc>
                <a:spcPct val="100000"/>
              </a:lnSpc>
              <a:spcBef>
                <a:spcPct val="0"/>
              </a:spcBef>
              <a:spcAft>
                <a:spcPct val="0"/>
              </a:spcAft>
              <a:buClrTx/>
              <a:buSzTx/>
              <a:buFontTx/>
              <a:buNone/>
            </a:pPr>
            <a:endParaRPr kumimoji="0" lang="en-GB" sz="1800" b="0" i="0" u="none" strike="noStrike" cap="none" normalizeH="0" baseline="0" dirty="0">
              <a:ln>
                <a:noFill/>
              </a:ln>
              <a:solidFill>
                <a:srgbClr val="000000"/>
              </a:solidFill>
              <a:effectLst/>
              <a:latin typeface="Calibri" panose="020F0502020204030204" pitchFamily="34" charset="0"/>
              <a:ea typeface="AR PL UMing HK" charset="0"/>
              <a:cs typeface="AR PL UMing HK" charset="0"/>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4" name="Date Placeholder 1"/>
          <p:cNvSpPr>
            <a:spLocks noGrp="1"/>
          </p:cNvSpPr>
          <p:nvPr>
            <p:ph type="dt" sz="half" idx="10"/>
          </p:nvPr>
        </p:nvSpPr>
        <p:spPr/>
        <p:txBody>
          <a:bodyPr/>
          <a:lstStyle/>
          <a:p>
            <a:fld id="{40A6D7D7-0DD6-41C0-8DC4-1CA340E13482}" type="datetime1">
              <a:rPr lang="en-US" smtClean="0"/>
              <a:t>08-Apr-20</a:t>
            </a:fld>
            <a:endParaRPr lang="en-US"/>
          </a:p>
        </p:txBody>
      </p:sp>
      <p:sp>
        <p:nvSpPr>
          <p:cNvPr id="1048625" name="Rectangle 2"/>
          <p:cNvSpPr/>
          <p:nvPr/>
        </p:nvSpPr>
        <p:spPr>
          <a:xfrm>
            <a:off x="624186" y="717826"/>
            <a:ext cx="6425377" cy="707886"/>
          </a:xfrm>
          <a:prstGeom prst="rect">
            <a:avLst/>
          </a:prstGeom>
        </p:spPr>
        <p:txBody>
          <a:bodyPr wrap="square">
            <a:spAutoFit/>
          </a:bodyPr>
          <a:lstStyle/>
          <a:p>
            <a:r>
              <a:rPr lang="en-US" sz="4000" dirty="0" smtClean="0">
                <a:solidFill>
                  <a:schemeClr val="tx1"/>
                </a:solidFill>
                <a:latin typeface="Calibri Light" panose="020F0302020204030204" pitchFamily="34" charset="0"/>
                <a:cs typeface="Calibri Light" panose="020F0302020204030204" pitchFamily="34" charset="0"/>
              </a:rPr>
              <a:t>IMPLEMENTATION (Cont.)</a:t>
            </a:r>
            <a:endParaRPr lang="en-US" sz="4000" dirty="0">
              <a:solidFill>
                <a:schemeClr val="tx1"/>
              </a:solidFill>
              <a:latin typeface="Calibri Light" panose="020F0302020204030204" pitchFamily="34" charset="0"/>
              <a:cs typeface="Calibri Light" panose="020F030202020403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5444" y="1425712"/>
            <a:ext cx="10058400" cy="4960854"/>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Date Placeholder 1"/>
          <p:cNvSpPr>
            <a:spLocks noGrp="1"/>
          </p:cNvSpPr>
          <p:nvPr>
            <p:ph type="dt" sz="half" idx="10"/>
          </p:nvPr>
        </p:nvSpPr>
        <p:spPr/>
        <p:txBody>
          <a:bodyPr/>
          <a:lstStyle/>
          <a:p>
            <a:fld id="{40A6D7D7-0DD6-41C0-8DC4-1CA340E13482}" type="datetime1">
              <a:rPr lang="en-US" smtClean="0"/>
              <a:t>08-Apr-20</a:t>
            </a:fld>
            <a:endParaRPr lang="en-US"/>
          </a:p>
        </p:txBody>
      </p:sp>
      <p:sp>
        <p:nvSpPr>
          <p:cNvPr id="1048627" name="Rectangle 4"/>
          <p:cNvSpPr/>
          <p:nvPr/>
        </p:nvSpPr>
        <p:spPr>
          <a:xfrm>
            <a:off x="480170" y="836712"/>
            <a:ext cx="4488180" cy="688340"/>
          </a:xfrm>
          <a:prstGeom prst="rect">
            <a:avLst/>
          </a:prstGeom>
        </p:spPr>
        <p:txBody>
          <a:bodyPr wrap="none">
            <a:spAutoFit/>
          </a:bodyPr>
          <a:lstStyle/>
          <a:p>
            <a:r>
              <a:rPr lang="en-US" sz="4000" dirty="0">
                <a:solidFill>
                  <a:schemeClr val="tx1"/>
                </a:solidFill>
                <a:latin typeface="+mj-lt"/>
              </a:rPr>
              <a:t>IMPLEMENTATION</a:t>
            </a:r>
          </a:p>
        </p:txBody>
      </p:sp>
      <p:pic>
        <p:nvPicPr>
          <p:cNvPr id="2097168" name="Picture 3"/>
          <p:cNvPicPr>
            <a:picLocks noChangeAspect="1"/>
          </p:cNvPicPr>
          <p:nvPr/>
        </p:nvPicPr>
        <p:blipFill>
          <a:blip r:embed="rId2"/>
          <a:stretch>
            <a:fillRect/>
          </a:stretch>
        </p:blipFill>
        <p:spPr>
          <a:xfrm>
            <a:off x="1416274" y="1365145"/>
            <a:ext cx="9553178" cy="537104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8" name="Date Placeholder 1"/>
          <p:cNvSpPr>
            <a:spLocks noGrp="1"/>
          </p:cNvSpPr>
          <p:nvPr>
            <p:ph type="dt" sz="half" idx="10"/>
          </p:nvPr>
        </p:nvSpPr>
        <p:spPr/>
        <p:txBody>
          <a:bodyPr/>
          <a:lstStyle/>
          <a:p>
            <a:fld id="{40A6D7D7-0DD6-41C0-8DC4-1CA340E13482}" type="datetime1">
              <a:rPr lang="en-US" smtClean="0"/>
              <a:t>08-Apr-20</a:t>
            </a:fld>
            <a:endParaRPr lang="en-US"/>
          </a:p>
        </p:txBody>
      </p:sp>
      <p:sp>
        <p:nvSpPr>
          <p:cNvPr id="1048629" name="Rectangle 4"/>
          <p:cNvSpPr/>
          <p:nvPr/>
        </p:nvSpPr>
        <p:spPr>
          <a:xfrm>
            <a:off x="480170" y="836712"/>
            <a:ext cx="4488180" cy="688340"/>
          </a:xfrm>
          <a:prstGeom prst="rect">
            <a:avLst/>
          </a:prstGeom>
        </p:spPr>
        <p:txBody>
          <a:bodyPr wrap="none">
            <a:spAutoFit/>
          </a:bodyPr>
          <a:lstStyle/>
          <a:p>
            <a:r>
              <a:rPr lang="en-US" sz="4000" dirty="0">
                <a:solidFill>
                  <a:schemeClr val="tx1"/>
                </a:solidFill>
                <a:latin typeface="+mj-lt"/>
              </a:rPr>
              <a:t>IMPLEMENTATION</a:t>
            </a:r>
          </a:p>
        </p:txBody>
      </p:sp>
      <p:pic>
        <p:nvPicPr>
          <p:cNvPr id="2097169" name="Picture 2"/>
          <p:cNvPicPr>
            <a:picLocks noChangeAspect="1"/>
          </p:cNvPicPr>
          <p:nvPr/>
        </p:nvPicPr>
        <p:blipFill>
          <a:blip r:embed="rId2"/>
          <a:stretch>
            <a:fillRect/>
          </a:stretch>
        </p:blipFill>
        <p:spPr>
          <a:xfrm>
            <a:off x="1524286" y="1379694"/>
            <a:ext cx="9145016" cy="5141561"/>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smtClean="0"/>
              <a:t>Thank You.</a:t>
            </a:r>
            <a:endParaRPr lang="en-US" dirty="0"/>
          </a:p>
        </p:txBody>
      </p:sp>
      <p:sp>
        <p:nvSpPr>
          <p:cNvPr id="4" name="Subtitle 3"/>
          <p:cNvSpPr>
            <a:spLocks noGrp="1"/>
          </p:cNvSpPr>
          <p:nvPr>
            <p:ph type="subTitle" idx="1"/>
          </p:nvPr>
        </p:nvSpPr>
        <p:spPr/>
        <p:txBody>
          <a:bodyPr/>
          <a:lstStyle/>
          <a:p>
            <a:endParaRPr lang="en-US"/>
          </a:p>
        </p:txBody>
      </p:sp>
      <p:sp>
        <p:nvSpPr>
          <p:cNvPr id="2" name="Date Placeholder 1"/>
          <p:cNvSpPr>
            <a:spLocks noGrp="1"/>
          </p:cNvSpPr>
          <p:nvPr>
            <p:ph type="dt" sz="half" idx="10"/>
          </p:nvPr>
        </p:nvSpPr>
        <p:spPr/>
        <p:txBody>
          <a:bodyPr/>
          <a:lstStyle/>
          <a:p>
            <a:fld id="{40A6D7D7-0DD6-41C0-8DC4-1CA340E13482}" type="datetime1">
              <a:rPr lang="en-US" smtClean="0"/>
              <a:t>08-Apr-20</a:t>
            </a:fld>
            <a:endParaRPr lang="en-US"/>
          </a:p>
        </p:txBody>
      </p:sp>
    </p:spTree>
    <p:extLst>
      <p:ext uri="{BB962C8B-B14F-4D97-AF65-F5344CB8AC3E}">
        <p14:creationId xmlns:p14="http://schemas.microsoft.com/office/powerpoint/2010/main" val="910720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6" name="Title 1"/>
          <p:cNvSpPr>
            <a:spLocks noGrp="1"/>
          </p:cNvSpPr>
          <p:nvPr>
            <p:ph type="title"/>
          </p:nvPr>
        </p:nvSpPr>
        <p:spPr/>
        <p:txBody>
          <a:bodyPr/>
          <a:lstStyle/>
          <a:p>
            <a:r>
              <a:rPr lang="en-US" dirty="0"/>
              <a:t>Introduction - </a:t>
            </a:r>
            <a:r>
              <a:rPr lang="en-US" sz="2400" b="1" dirty="0"/>
              <a:t>What is Energy Audit ?</a:t>
            </a:r>
          </a:p>
        </p:txBody>
      </p:sp>
      <p:sp>
        <p:nvSpPr>
          <p:cNvPr id="1048597" name="Content Placeholder 2"/>
          <p:cNvSpPr>
            <a:spLocks noGrp="1"/>
          </p:cNvSpPr>
          <p:nvPr>
            <p:ph idx="1"/>
          </p:nvPr>
        </p:nvSpPr>
        <p:spPr/>
        <p:txBody>
          <a:bodyPr>
            <a:normAutofit/>
          </a:bodyPr>
          <a:lstStyle/>
          <a:p>
            <a:r>
              <a:rPr lang="en-IN" dirty="0"/>
              <a:t>As the energy audit is need of industries in order to save unnecessary energy consumption and to know the exact requirement of industry, hence the proposed system is taking this development at next level by enhancing the term IoT (internet of things) for industrial remote energy parameter monitoring system.</a:t>
            </a:r>
          </a:p>
          <a:p>
            <a:r>
              <a:rPr lang="en-IN" dirty="0"/>
              <a:t>The objective of energy audit is to identify the end use of energy in industry, and this feasibility study leads to implementation of an energy management program.</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1" name="Title 1"/>
          <p:cNvSpPr>
            <a:spLocks noGrp="1"/>
          </p:cNvSpPr>
          <p:nvPr>
            <p:ph type="title"/>
          </p:nvPr>
        </p:nvSpPr>
        <p:spPr/>
        <p:txBody>
          <a:bodyPr>
            <a:normAutofit/>
          </a:bodyPr>
          <a:lstStyle/>
          <a:p>
            <a:r>
              <a:rPr lang="en-US" dirty="0"/>
              <a:t>Introduction </a:t>
            </a:r>
            <a:r>
              <a:rPr lang="en-US" sz="2400" dirty="0"/>
              <a:t>–</a:t>
            </a:r>
            <a:r>
              <a:rPr lang="en-US" dirty="0"/>
              <a:t> </a:t>
            </a:r>
            <a:r>
              <a:rPr lang="en-US" sz="2400" b="1" dirty="0"/>
              <a:t>What is remote monitoring ?</a:t>
            </a:r>
            <a:r>
              <a:rPr lang="en-US" dirty="0"/>
              <a:t> </a:t>
            </a:r>
          </a:p>
        </p:txBody>
      </p:sp>
      <p:sp>
        <p:nvSpPr>
          <p:cNvPr id="1048602" name="Content Placeholder 2"/>
          <p:cNvSpPr>
            <a:spLocks noGrp="1"/>
          </p:cNvSpPr>
          <p:nvPr>
            <p:ph idx="1"/>
          </p:nvPr>
        </p:nvSpPr>
        <p:spPr/>
        <p:txBody>
          <a:bodyPr/>
          <a:lstStyle/>
          <a:p>
            <a:r>
              <a:rPr lang="en-US" dirty="0"/>
              <a:t>Remote monitoring of different industries sensors, machineries, energy or the power panels are the most demanding products and many organizations are working on it.</a:t>
            </a:r>
          </a:p>
          <a:p>
            <a:r>
              <a:rPr lang="en-US" dirty="0"/>
              <a:t>Up till now we have seen only computers, mobiles and very few devices are connected to internet directly.</a:t>
            </a:r>
          </a:p>
          <a:p>
            <a:r>
              <a:rPr lang="en-US" dirty="0"/>
              <a:t>Still many embedded system or the devices needs to redesign so that they can communicate with other world through internet.</a:t>
            </a:r>
          </a:p>
          <a:p>
            <a:r>
              <a:rPr lang="en-US" dirty="0"/>
              <a:t>In simple world we called it as a IoT  </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6" name="Title 1"/>
          <p:cNvSpPr>
            <a:spLocks noGrp="1"/>
          </p:cNvSpPr>
          <p:nvPr>
            <p:ph type="title"/>
          </p:nvPr>
        </p:nvSpPr>
        <p:spPr/>
        <p:txBody>
          <a:bodyPr/>
          <a:lstStyle/>
          <a:p>
            <a:r>
              <a:rPr lang="en-US" dirty="0"/>
              <a:t>Objective</a:t>
            </a:r>
          </a:p>
        </p:txBody>
      </p:sp>
      <p:sp>
        <p:nvSpPr>
          <p:cNvPr id="1048607" name="Content Placeholder 2"/>
          <p:cNvSpPr>
            <a:spLocks noGrp="1"/>
          </p:cNvSpPr>
          <p:nvPr>
            <p:ph idx="1"/>
          </p:nvPr>
        </p:nvSpPr>
        <p:spPr/>
        <p:txBody>
          <a:bodyPr>
            <a:normAutofit fontScale="96429"/>
          </a:bodyPr>
          <a:lstStyle/>
          <a:p>
            <a:r>
              <a:rPr lang="en-US" dirty="0"/>
              <a:t>To design a microcontroller based or IoT based internet enabled remote data acquisition system for energy parameter monitoring.</a:t>
            </a:r>
          </a:p>
          <a:p>
            <a:r>
              <a:rPr lang="en-US" dirty="0"/>
              <a:t>To develop a web service for interaction between web application and microcontroller / IoT device</a:t>
            </a:r>
          </a:p>
          <a:p>
            <a:r>
              <a:rPr lang="en-US" dirty="0"/>
              <a:t>To implement centralized data gathering and management application.</a:t>
            </a:r>
          </a:p>
          <a:p>
            <a:r>
              <a:rPr lang="en-US" dirty="0"/>
              <a:t>To develop internet enabled graphical data analysis tool.</a:t>
            </a:r>
          </a:p>
          <a:p>
            <a:r>
              <a:rPr lang="en-US" b="1" dirty="0"/>
              <a:t>ANV Infotech Pvt. Ltd. </a:t>
            </a:r>
            <a:r>
              <a:rPr lang="en-US" dirty="0"/>
              <a:t>is developing and manufacturing a IoT Based EMS for its clients and we are working as a interns for the company</a:t>
            </a:r>
          </a:p>
          <a:p>
            <a:endParaRPr lang="en-US" dirty="0"/>
          </a:p>
          <a:p>
            <a:pPr>
              <a:buNone/>
            </a:pPr>
            <a:endParaRPr lang="en-US" dirty="0"/>
          </a:p>
          <a:p>
            <a:pPr>
              <a:buNone/>
            </a:pP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1" name="Date Placeholder 1"/>
          <p:cNvSpPr>
            <a:spLocks noGrp="1"/>
          </p:cNvSpPr>
          <p:nvPr>
            <p:ph type="dt" sz="half" idx="10"/>
          </p:nvPr>
        </p:nvSpPr>
        <p:spPr/>
        <p:txBody>
          <a:bodyPr/>
          <a:lstStyle/>
          <a:p>
            <a:fld id="{40A6D7D7-0DD6-41C0-8DC4-1CA340E13482}" type="datetime1">
              <a:rPr lang="en-US" smtClean="0"/>
              <a:t>08-Apr-20</a:t>
            </a:fld>
            <a:endParaRPr lang="en-US"/>
          </a:p>
        </p:txBody>
      </p:sp>
      <p:pic>
        <p:nvPicPr>
          <p:cNvPr id="2097153" name="Picture 2"/>
          <p:cNvPicPr>
            <a:picLocks/>
          </p:cNvPicPr>
          <p:nvPr/>
        </p:nvPicPr>
        <p:blipFill rotWithShape="1">
          <a:blip r:embed="rId2"/>
          <a:srcRect b="4405"/>
          <a:stretch>
            <a:fillRect/>
          </a:stretch>
        </p:blipFill>
        <p:spPr bwMode="auto">
          <a:xfrm>
            <a:off x="2640410" y="223838"/>
            <a:ext cx="7632848" cy="6410325"/>
          </a:xfrm>
          <a:prstGeom prst="rect">
            <a:avLst/>
          </a:prstGeom>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title"/>
          </p:nvPr>
        </p:nvSpPr>
        <p:spPr/>
        <p:txBody>
          <a:bodyPr/>
          <a:lstStyle/>
          <a:p>
            <a:r>
              <a:rPr lang="en-US" dirty="0"/>
              <a:t>Proposed system</a:t>
            </a:r>
          </a:p>
        </p:txBody>
      </p:sp>
      <p:pic>
        <p:nvPicPr>
          <p:cNvPr id="2097154" name="Picture 2"/>
          <p:cNvPicPr>
            <a:picLocks noChangeAspect="1" noChangeArrowheads="1"/>
          </p:cNvPicPr>
          <p:nvPr/>
        </p:nvPicPr>
        <p:blipFill>
          <a:blip r:embed="rId4"/>
          <a:srcRect/>
          <a:stretch>
            <a:fillRect/>
          </a:stretch>
        </p:blipFill>
        <p:spPr bwMode="auto">
          <a:xfrm>
            <a:off x="4290026" y="1371601"/>
            <a:ext cx="5748337" cy="2101313"/>
          </a:xfrm>
          <a:prstGeom prst="rect">
            <a:avLst/>
          </a:prstGeom>
          <a:noFill/>
          <a:ln>
            <a:noFill/>
          </a:ln>
          <a:effectLst/>
        </p:spPr>
      </p:pic>
      <p:graphicFrame>
        <p:nvGraphicFramePr>
          <p:cNvPr id="4194304" name="Object 2"/>
          <p:cNvGraphicFramePr>
            <a:graphicFrameLocks noChangeAspect="1"/>
          </p:cNvGraphicFramePr>
          <p:nvPr/>
        </p:nvGraphicFramePr>
        <p:xfrm>
          <a:off x="6430836" y="3213463"/>
          <a:ext cx="2514600" cy="1726474"/>
        </p:xfrm>
        <a:graphic>
          <a:graphicData uri="http://schemas.openxmlformats.org/presentationml/2006/ole">
            <mc:AlternateContent xmlns:mc="http://schemas.openxmlformats.org/markup-compatibility/2006">
              <mc:Choice xmlns:v="urn:schemas-microsoft-com:vml" Requires="v">
                <p:oleObj spid="_x0000_s1042" name="Visio" r:id="rId5" imgW="2973014" imgH="2172511" progId="Visio.Drawing.11">
                  <p:embed/>
                </p:oleObj>
              </mc:Choice>
              <mc:Fallback>
                <p:oleObj name="Visio" r:id="rId5" imgW="2973014" imgH="2172511" progId="Visio.Drawing.11">
                  <p:embed/>
                  <p:pic>
                    <p:nvPicPr>
                      <p:cNvPr id="2097155" name="Object 2"/>
                      <p:cNvPicPr>
                        <a:picLocks noChangeAspect="1" noChangeArrowheads="1"/>
                      </p:cNvPicPr>
                      <p:nvPr/>
                    </p:nvPicPr>
                    <p:blipFill>
                      <a:blip r:embed="rId6"/>
                      <a:srcRect/>
                      <a:stretch>
                        <a:fillRect/>
                      </a:stretch>
                    </p:blipFill>
                    <p:spPr bwMode="auto">
                      <a:xfrm>
                        <a:off x="6430836" y="3213463"/>
                        <a:ext cx="2514600" cy="1726474"/>
                      </a:xfrm>
                      <a:prstGeom prst="rect">
                        <a:avLst/>
                      </a:prstGeom>
                      <a:noFill/>
                      <a:ln>
                        <a:noFill/>
                      </a:ln>
                      <a:effectLst/>
                    </p:spPr>
                  </p:pic>
                </p:oleObj>
              </mc:Fallback>
            </mc:AlternateContent>
          </a:graphicData>
        </a:graphic>
      </p:graphicFrame>
      <p:graphicFrame>
        <p:nvGraphicFramePr>
          <p:cNvPr id="4194305" name="Object 4"/>
          <p:cNvGraphicFramePr>
            <a:graphicFrameLocks noChangeAspect="1"/>
          </p:cNvGraphicFramePr>
          <p:nvPr/>
        </p:nvGraphicFramePr>
        <p:xfrm>
          <a:off x="4741374" y="3620589"/>
          <a:ext cx="3010805" cy="2209800"/>
        </p:xfrm>
        <a:graphic>
          <a:graphicData uri="http://schemas.openxmlformats.org/presentationml/2006/ole">
            <mc:AlternateContent xmlns:mc="http://schemas.openxmlformats.org/markup-compatibility/2006">
              <mc:Choice xmlns:v="urn:schemas-microsoft-com:vml" Requires="v">
                <p:oleObj spid="_x0000_s1043" name="Visio" r:id="rId7" imgW="3735014" imgH="2741309" progId="Visio.Drawing.11">
                  <p:embed/>
                </p:oleObj>
              </mc:Choice>
              <mc:Fallback>
                <p:oleObj name="Visio" r:id="rId7" imgW="3735014" imgH="2741309" progId="Visio.Drawing.11">
                  <p:embed/>
                  <p:pic>
                    <p:nvPicPr>
                      <p:cNvPr id="2097156" name="Object 4"/>
                      <p:cNvPicPr>
                        <a:picLocks noChangeAspect="1" noChangeArrowheads="1"/>
                      </p:cNvPicPr>
                      <p:nvPr/>
                    </p:nvPicPr>
                    <p:blipFill>
                      <a:blip r:embed="rId8"/>
                      <a:srcRect/>
                      <a:stretch>
                        <a:fillRect/>
                      </a:stretch>
                    </p:blipFill>
                    <p:spPr bwMode="auto">
                      <a:xfrm>
                        <a:off x="4741374" y="3620589"/>
                        <a:ext cx="3010805" cy="2209800"/>
                      </a:xfrm>
                      <a:prstGeom prst="rect">
                        <a:avLst/>
                      </a:prstGeom>
                      <a:noFill/>
                      <a:ln>
                        <a:noFill/>
                      </a:ln>
                      <a:effectLst/>
                    </p:spPr>
                  </p:pic>
                </p:oleObj>
              </mc:Fallback>
            </mc:AlternateContent>
          </a:graphicData>
        </a:graphic>
      </p:graphicFrame>
      <p:graphicFrame>
        <p:nvGraphicFramePr>
          <p:cNvPr id="4194306" name="Object 6"/>
          <p:cNvGraphicFramePr>
            <a:graphicFrameLocks noChangeAspect="1"/>
          </p:cNvGraphicFramePr>
          <p:nvPr/>
        </p:nvGraphicFramePr>
        <p:xfrm>
          <a:off x="2515395" y="3163390"/>
          <a:ext cx="2759379" cy="3487723"/>
        </p:xfrm>
        <a:graphic>
          <a:graphicData uri="http://schemas.openxmlformats.org/presentationml/2006/ole">
            <mc:AlternateContent xmlns:mc="http://schemas.openxmlformats.org/markup-compatibility/2006">
              <mc:Choice xmlns:v="urn:schemas-microsoft-com:vml" Requires="v">
                <p:oleObj spid="_x0000_s1044" name="Visio" r:id="rId9" imgW="3469595" imgH="4386364" progId="Visio.Drawing.11">
                  <p:embed/>
                </p:oleObj>
              </mc:Choice>
              <mc:Fallback>
                <p:oleObj name="Visio" r:id="rId9" imgW="3469595" imgH="4386364" progId="Visio.Drawing.11">
                  <p:embed/>
                  <p:pic>
                    <p:nvPicPr>
                      <p:cNvPr id="2097157" name="Object 6"/>
                      <p:cNvPicPr>
                        <a:picLocks noChangeAspect="1" noChangeArrowheads="1"/>
                      </p:cNvPicPr>
                      <p:nvPr/>
                    </p:nvPicPr>
                    <p:blipFill>
                      <a:blip r:embed="rId10"/>
                      <a:srcRect/>
                      <a:stretch>
                        <a:fillRect/>
                      </a:stretch>
                    </p:blipFill>
                    <p:spPr bwMode="auto">
                      <a:xfrm>
                        <a:off x="2515395" y="3163390"/>
                        <a:ext cx="2759379" cy="3487723"/>
                      </a:xfrm>
                      <a:prstGeom prst="rect">
                        <a:avLst/>
                      </a:prstGeom>
                      <a:noFill/>
                      <a:ln>
                        <a:noFill/>
                      </a:ln>
                      <a:effectLst/>
                    </p:spPr>
                  </p:pic>
                </p:oleObj>
              </mc:Fallback>
            </mc:AlternateContent>
          </a:graphicData>
        </a:graphic>
      </p:graphicFrame>
      <p:graphicFrame>
        <p:nvGraphicFramePr>
          <p:cNvPr id="4194307" name="Object 7"/>
          <p:cNvGraphicFramePr>
            <a:graphicFrameLocks noChangeAspect="1"/>
          </p:cNvGraphicFramePr>
          <p:nvPr/>
        </p:nvGraphicFramePr>
        <p:xfrm>
          <a:off x="2531574" y="3308530"/>
          <a:ext cx="3781425" cy="3207659"/>
        </p:xfrm>
        <a:graphic>
          <a:graphicData uri="http://schemas.openxmlformats.org/presentationml/2006/ole">
            <mc:AlternateContent xmlns:mc="http://schemas.openxmlformats.org/markup-compatibility/2006">
              <mc:Choice xmlns:v="urn:schemas-microsoft-com:vml" Requires="v">
                <p:oleObj spid="_x0000_s1045" name="Visio" r:id="rId11" imgW="4618934" imgH="4161547" progId="Visio.Drawing.11">
                  <p:embed/>
                </p:oleObj>
              </mc:Choice>
              <mc:Fallback>
                <p:oleObj name="Visio" r:id="rId11" imgW="4618934" imgH="4161547" progId="Visio.Drawing.11">
                  <p:embed/>
                  <p:pic>
                    <p:nvPicPr>
                      <p:cNvPr id="2097158" name="Object 7"/>
                      <p:cNvPicPr>
                        <a:picLocks noChangeAspect="1" noChangeArrowheads="1"/>
                      </p:cNvPicPr>
                      <p:nvPr/>
                    </p:nvPicPr>
                    <p:blipFill>
                      <a:blip r:embed="rId12"/>
                      <a:srcRect/>
                      <a:stretch>
                        <a:fillRect/>
                      </a:stretch>
                    </p:blipFill>
                    <p:spPr bwMode="auto">
                      <a:xfrm>
                        <a:off x="2531574" y="3308530"/>
                        <a:ext cx="3781425" cy="3207659"/>
                      </a:xfrm>
                      <a:prstGeom prst="rect">
                        <a:avLst/>
                      </a:prstGeom>
                      <a:noFill/>
                      <a:ln>
                        <a:noFill/>
                      </a:ln>
                      <a:effectLst/>
                    </p:spPr>
                  </p:pic>
                </p:oleObj>
              </mc:Fallback>
            </mc:AlternateContent>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Date Placeholder 1"/>
          <p:cNvSpPr>
            <a:spLocks noGrp="1"/>
          </p:cNvSpPr>
          <p:nvPr>
            <p:ph type="dt" sz="half" idx="10"/>
          </p:nvPr>
        </p:nvSpPr>
        <p:spPr/>
        <p:txBody>
          <a:bodyPr/>
          <a:lstStyle/>
          <a:p>
            <a:fld id="{40A6D7D7-0DD6-41C0-8DC4-1CA340E13482}" type="datetime1">
              <a:rPr lang="en-US" smtClean="0"/>
              <a:t>08-Apr-20</a:t>
            </a:fld>
            <a:endParaRPr lang="en-US"/>
          </a:p>
        </p:txBody>
      </p:sp>
      <p:sp>
        <p:nvSpPr>
          <p:cNvPr id="1048621" name="Rectangle 4"/>
          <p:cNvSpPr/>
          <p:nvPr/>
        </p:nvSpPr>
        <p:spPr>
          <a:xfrm>
            <a:off x="480170" y="836712"/>
            <a:ext cx="4488180" cy="688340"/>
          </a:xfrm>
          <a:prstGeom prst="rect">
            <a:avLst/>
          </a:prstGeom>
        </p:spPr>
        <p:txBody>
          <a:bodyPr wrap="none">
            <a:spAutoFit/>
          </a:bodyPr>
          <a:lstStyle/>
          <a:p>
            <a:r>
              <a:rPr lang="en-US" sz="4000" dirty="0">
                <a:solidFill>
                  <a:schemeClr val="tx1"/>
                </a:solidFill>
                <a:latin typeface="+mj-lt"/>
              </a:rPr>
              <a:t>IMPLEMENTATION</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17" y="1525052"/>
            <a:ext cx="10058400" cy="4831298"/>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2" name="Date Placeholder 1"/>
          <p:cNvSpPr>
            <a:spLocks noGrp="1"/>
          </p:cNvSpPr>
          <p:nvPr>
            <p:ph type="dt" sz="half" idx="10"/>
          </p:nvPr>
        </p:nvSpPr>
        <p:spPr/>
        <p:txBody>
          <a:bodyPr/>
          <a:lstStyle/>
          <a:p>
            <a:fld id="{40A6D7D7-0DD6-41C0-8DC4-1CA340E13482}" type="datetime1">
              <a:rPr lang="en-US" smtClean="0"/>
              <a:t>08-Apr-20</a:t>
            </a:fld>
            <a:endParaRPr lang="en-US"/>
          </a:p>
        </p:txBody>
      </p:sp>
      <p:sp>
        <p:nvSpPr>
          <p:cNvPr id="1048623" name="Rectangle 4"/>
          <p:cNvSpPr/>
          <p:nvPr/>
        </p:nvSpPr>
        <p:spPr>
          <a:xfrm>
            <a:off x="480170" y="836712"/>
            <a:ext cx="4488180" cy="688340"/>
          </a:xfrm>
          <a:prstGeom prst="rect">
            <a:avLst/>
          </a:prstGeom>
        </p:spPr>
        <p:txBody>
          <a:bodyPr wrap="none">
            <a:spAutoFit/>
          </a:bodyPr>
          <a:lstStyle/>
          <a:p>
            <a:r>
              <a:rPr lang="en-US" sz="4000" dirty="0">
                <a:solidFill>
                  <a:schemeClr val="tx1"/>
                </a:solidFill>
                <a:latin typeface="+mj-lt"/>
              </a:rPr>
              <a:t>IMPLEMENTATION</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074" y="1525051"/>
            <a:ext cx="10744311" cy="4831299"/>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A6D7D7-0DD6-41C0-8DC4-1CA340E13482}" type="datetime1">
              <a:rPr lang="en-US" smtClean="0"/>
              <a:t>08-Apr-20</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309" y="1341542"/>
            <a:ext cx="10222759" cy="5183802"/>
          </a:xfrm>
          <a:prstGeom prst="rect">
            <a:avLst/>
          </a:prstGeom>
        </p:spPr>
      </p:pic>
      <p:sp>
        <p:nvSpPr>
          <p:cNvPr id="4" name="TextBox 3"/>
          <p:cNvSpPr txBox="1"/>
          <p:nvPr/>
        </p:nvSpPr>
        <p:spPr>
          <a:xfrm>
            <a:off x="838309" y="756767"/>
            <a:ext cx="3256020" cy="584775"/>
          </a:xfrm>
          <a:prstGeom prst="rect">
            <a:avLst/>
          </a:prstGeom>
          <a:noFill/>
        </p:spPr>
        <p:txBody>
          <a:bodyPr wrap="none" rtlCol="0">
            <a:spAutoFit/>
          </a:bodyPr>
          <a:lstStyle/>
          <a:p>
            <a:r>
              <a:rPr lang="en-US" sz="3200" dirty="0" smtClean="0">
                <a:solidFill>
                  <a:schemeClr val="tx1"/>
                </a:solidFill>
              </a:rPr>
              <a:t>IMPLEMENTATION</a:t>
            </a:r>
            <a:endParaRPr lang="en-US" sz="3200" dirty="0">
              <a:solidFill>
                <a:schemeClr val="tx1"/>
              </a:solidFill>
            </a:endParaRPr>
          </a:p>
        </p:txBody>
      </p:sp>
    </p:spTree>
    <p:extLst>
      <p:ext uri="{BB962C8B-B14F-4D97-AF65-F5344CB8AC3E}">
        <p14:creationId xmlns:p14="http://schemas.microsoft.com/office/powerpoint/2010/main" val="287023259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836</Words>
  <Application>Microsoft Office PowerPoint</Application>
  <PresentationFormat>Custom</PresentationFormat>
  <Paragraphs>48</Paragraphs>
  <Slides>13</Slides>
  <Notes>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20" baseType="lpstr">
      <vt:lpstr>AR PL UMing HK</vt:lpstr>
      <vt:lpstr>Arial</vt:lpstr>
      <vt:lpstr>Calibri</vt:lpstr>
      <vt:lpstr>Calibri Light</vt:lpstr>
      <vt:lpstr>Times New Roman</vt:lpstr>
      <vt:lpstr>Office Theme</vt:lpstr>
      <vt:lpstr>Visio</vt:lpstr>
      <vt:lpstr>PowerPoint Presentation</vt:lpstr>
      <vt:lpstr>Introduction - What is Energy Audit ?</vt:lpstr>
      <vt:lpstr>Introduction – What is remote monitoring ? </vt:lpstr>
      <vt:lpstr>Objective</vt:lpstr>
      <vt:lpstr>PowerPoint Presentation</vt:lpstr>
      <vt:lpstr>Proposed system</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WPP Presentation</dc:title>
  <dc:creator>student</dc:creator>
  <cp:lastModifiedBy>DARSHAN</cp:lastModifiedBy>
  <cp:revision>2</cp:revision>
  <dcterms:created xsi:type="dcterms:W3CDTF">2019-08-07T18:33:05Z</dcterms:created>
  <dcterms:modified xsi:type="dcterms:W3CDTF">2020-04-08T06:51:58Z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1033-10.2.0.7646</vt:lpwstr>
  </property>
</Properties>
</file>